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310" r:id="rId3"/>
    <p:sldId id="301" r:id="rId4"/>
    <p:sldId id="306" r:id="rId5"/>
    <p:sldId id="307" r:id="rId6"/>
    <p:sldId id="302" r:id="rId7"/>
    <p:sldId id="284" r:id="rId8"/>
    <p:sldId id="308" r:id="rId9"/>
    <p:sldId id="309" r:id="rId10"/>
    <p:sldId id="297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E4EF901-39F8-4F2B-BCA6-4ACF657AFFE7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Lecture 16: </a:t>
            </a:r>
            <a:r>
              <a:rPr lang="en-US" dirty="0" smtClean="0"/>
              <a:t>Nock and Mencken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Liberty Classroom: History of Conservatism and Libertarianism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Mencken’s Influence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Lost influence during the Depression</a:t>
            </a:r>
          </a:p>
          <a:p>
            <a:endParaRPr lang="en-US" dirty="0" smtClean="0"/>
          </a:p>
          <a:p>
            <a:r>
              <a:rPr lang="en-US" dirty="0" smtClean="0"/>
              <a:t>Mainstream historians, e.g., Richard Hofstadter</a:t>
            </a:r>
          </a:p>
          <a:p>
            <a:endParaRPr lang="en-US" dirty="0" smtClean="0"/>
          </a:p>
          <a:p>
            <a:r>
              <a:rPr lang="en-US" dirty="0" smtClean="0"/>
              <a:t>R. Emmett Tyrell</a:t>
            </a:r>
          </a:p>
          <a:p>
            <a:endParaRPr lang="en-US" dirty="0" smtClean="0"/>
          </a:p>
          <a:p>
            <a:r>
              <a:rPr lang="en-US" dirty="0" smtClean="0"/>
              <a:t>Murray </a:t>
            </a:r>
            <a:r>
              <a:rPr lang="en-US" dirty="0" err="1" smtClean="0"/>
              <a:t>Rothbard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Nock and Mencken</a:t>
            </a:r>
          </a:p>
          <a:p>
            <a:pPr lvl="1"/>
            <a:r>
              <a:rPr lang="en-US" dirty="0" smtClean="0"/>
              <a:t>Consistent individualist philosophy</a:t>
            </a:r>
          </a:p>
          <a:p>
            <a:pPr lvl="1"/>
            <a:r>
              <a:rPr lang="en-US" dirty="0" smtClean="0"/>
              <a:t>Criticized the State</a:t>
            </a:r>
          </a:p>
          <a:p>
            <a:pPr lvl="1"/>
            <a:r>
              <a:rPr lang="en-US" dirty="0" smtClean="0"/>
              <a:t>Criticized the masses</a:t>
            </a:r>
          </a:p>
          <a:p>
            <a:pPr lvl="1"/>
            <a:r>
              <a:rPr lang="en-US" dirty="0" smtClean="0"/>
              <a:t>Nock favors high culture, Mencken an </a:t>
            </a:r>
            <a:r>
              <a:rPr lang="en-US" smtClean="0"/>
              <a:t>all-around skeptic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Old Right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Eclectic group of anti-New Dealers</a:t>
            </a:r>
          </a:p>
          <a:p>
            <a:endParaRPr lang="en-US" dirty="0" smtClean="0"/>
          </a:p>
          <a:p>
            <a:r>
              <a:rPr lang="en-US" dirty="0" err="1" smtClean="0"/>
              <a:t>Garet</a:t>
            </a:r>
            <a:r>
              <a:rPr lang="en-US" dirty="0" smtClean="0"/>
              <a:t> Garrett</a:t>
            </a:r>
          </a:p>
          <a:p>
            <a:endParaRPr lang="en-US" dirty="0" smtClean="0"/>
          </a:p>
          <a:p>
            <a:r>
              <a:rPr lang="en-US" dirty="0" smtClean="0"/>
              <a:t>John T. Flynn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Albert Jay Nock (1870-1945)</a:t>
            </a:r>
            <a:endParaRPr lang="en-US" dirty="0"/>
          </a:p>
        </p:txBody>
      </p:sp>
      <p:pic>
        <p:nvPicPr>
          <p:cNvPr id="6" name="Content Placeholder 5" descr="albert-jay-nock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047750" y="1670844"/>
            <a:ext cx="2857500" cy="4476750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Writer for the </a:t>
            </a:r>
            <a:r>
              <a:rPr lang="en-US" i="1" dirty="0" smtClean="0"/>
              <a:t>Nation</a:t>
            </a:r>
            <a:r>
              <a:rPr lang="en-US" dirty="0" smtClean="0"/>
              <a:t>, founded the </a:t>
            </a:r>
            <a:r>
              <a:rPr lang="en-US" i="1" dirty="0" smtClean="0"/>
              <a:t>Freeman</a:t>
            </a:r>
            <a:r>
              <a:rPr lang="en-US" dirty="0" smtClean="0"/>
              <a:t> (1920-1924)</a:t>
            </a:r>
          </a:p>
          <a:p>
            <a:endParaRPr lang="en-US" dirty="0" smtClean="0"/>
          </a:p>
          <a:p>
            <a:r>
              <a:rPr lang="en-US" dirty="0" smtClean="0"/>
              <a:t>Association with W.J. Bryan, </a:t>
            </a:r>
            <a:r>
              <a:rPr lang="en-US" dirty="0" err="1" smtClean="0"/>
              <a:t>Georgists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Liberal </a:t>
            </a:r>
            <a:r>
              <a:rPr lang="en-US" dirty="0" smtClean="0">
                <a:sym typeface="Wingdings" pitchFamily="2" charset="2"/>
              </a:rPr>
              <a:t> “radical”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Albert Jay Nock (1870-1945)</a:t>
            </a:r>
            <a:endParaRPr lang="en-US" dirty="0"/>
          </a:p>
        </p:txBody>
      </p:sp>
      <p:pic>
        <p:nvPicPr>
          <p:cNvPr id="6" name="Content Placeholder 5" descr="albert-jay-nock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047750" y="1670844"/>
            <a:ext cx="2857500" cy="4476750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smtClean="0"/>
              <a:t>Jefferson</a:t>
            </a:r>
            <a:r>
              <a:rPr lang="en-US" dirty="0" smtClean="0"/>
              <a:t> (1926)</a:t>
            </a:r>
          </a:p>
          <a:p>
            <a:endParaRPr lang="en-US" i="1" dirty="0" smtClean="0"/>
          </a:p>
          <a:p>
            <a:r>
              <a:rPr lang="en-US" dirty="0" smtClean="0"/>
              <a:t>Essays</a:t>
            </a:r>
          </a:p>
          <a:p>
            <a:pPr lvl="1"/>
            <a:r>
              <a:rPr lang="en-US" i="1" dirty="0" smtClean="0"/>
              <a:t>On Doing the Right Thing</a:t>
            </a:r>
            <a:r>
              <a:rPr lang="en-US" dirty="0" smtClean="0"/>
              <a:t> (1928)</a:t>
            </a:r>
          </a:p>
          <a:p>
            <a:pPr lvl="1"/>
            <a:r>
              <a:rPr lang="en-US" i="1" dirty="0" smtClean="0"/>
              <a:t>Snoring as a Fine Art</a:t>
            </a:r>
            <a:r>
              <a:rPr lang="en-US" dirty="0" smtClean="0"/>
              <a:t> (1958)</a:t>
            </a:r>
          </a:p>
          <a:p>
            <a:pPr lvl="1"/>
            <a:endParaRPr lang="en-US" i="1" dirty="0" smtClean="0"/>
          </a:p>
          <a:p>
            <a:r>
              <a:rPr lang="en-US" i="1" dirty="0" smtClean="0"/>
              <a:t>Memoirs of a Superfluous Man</a:t>
            </a:r>
            <a:r>
              <a:rPr lang="en-US" dirty="0" smtClean="0"/>
              <a:t> (1943)</a:t>
            </a:r>
            <a:endParaRPr lang="en-US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Albert Jay Nock (1870-1945)</a:t>
            </a:r>
            <a:endParaRPr lang="en-US" dirty="0"/>
          </a:p>
        </p:txBody>
      </p:sp>
      <p:pic>
        <p:nvPicPr>
          <p:cNvPr id="6" name="Content Placeholder 5" descr="albert-jay-nock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047750" y="1670844"/>
            <a:ext cx="2857500" cy="4476750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 smtClean="0"/>
              <a:t>The Theory of Education in the United States</a:t>
            </a:r>
            <a:r>
              <a:rPr lang="en-US" dirty="0" smtClean="0"/>
              <a:t> (1932)</a:t>
            </a:r>
            <a:endParaRPr lang="en-US" i="1" dirty="0" smtClean="0"/>
          </a:p>
          <a:p>
            <a:endParaRPr lang="en-US" i="1" dirty="0" smtClean="0"/>
          </a:p>
          <a:p>
            <a:r>
              <a:rPr lang="en-US" i="1" dirty="0" smtClean="0"/>
              <a:t>Our Enemy, the State</a:t>
            </a:r>
            <a:r>
              <a:rPr lang="en-US" dirty="0" smtClean="0"/>
              <a:t> (1935)</a:t>
            </a:r>
            <a:endParaRPr lang="en-US" i="1" dirty="0" smtClean="0"/>
          </a:p>
          <a:p>
            <a:pPr lvl="1"/>
            <a:r>
              <a:rPr lang="en-US" dirty="0" smtClean="0"/>
              <a:t>State vs. Society</a:t>
            </a:r>
          </a:p>
          <a:p>
            <a:pPr lvl="1"/>
            <a:r>
              <a:rPr lang="en-US" dirty="0" smtClean="0"/>
              <a:t>Impact of New Deal</a:t>
            </a:r>
          </a:p>
          <a:p>
            <a:pPr lvl="1"/>
            <a:r>
              <a:rPr lang="en-US" dirty="0" smtClean="0"/>
              <a:t>Economic means vs. political means</a:t>
            </a:r>
          </a:p>
          <a:p>
            <a:endParaRPr lang="en-US" dirty="0" smtClean="0"/>
          </a:p>
          <a:p>
            <a:r>
              <a:rPr lang="en-US" dirty="0" smtClean="0"/>
              <a:t>“Isaiah’s Job” (1936)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Nock’s Influence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Frank </a:t>
            </a:r>
            <a:r>
              <a:rPr lang="en-US" dirty="0" err="1" smtClean="0"/>
              <a:t>Chodorov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Leonard Read</a:t>
            </a:r>
          </a:p>
          <a:p>
            <a:endParaRPr lang="en-US" dirty="0" smtClean="0"/>
          </a:p>
          <a:p>
            <a:r>
              <a:rPr lang="en-US" dirty="0" smtClean="0"/>
              <a:t>Russell Kirk</a:t>
            </a:r>
          </a:p>
          <a:p>
            <a:endParaRPr lang="en-US" dirty="0" smtClean="0"/>
          </a:p>
          <a:p>
            <a:r>
              <a:rPr lang="en-US" dirty="0" smtClean="0"/>
              <a:t>William F. Buckley</a:t>
            </a:r>
          </a:p>
          <a:p>
            <a:endParaRPr lang="en-US" dirty="0" smtClean="0"/>
          </a:p>
          <a:p>
            <a:r>
              <a:rPr lang="en-US" dirty="0" smtClean="0"/>
              <a:t>Murray </a:t>
            </a:r>
            <a:r>
              <a:rPr lang="en-US" dirty="0" err="1" smtClean="0"/>
              <a:t>Rothbard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H.L. Mencken (1880-1956)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“American Voltaire”</a:t>
            </a:r>
          </a:p>
          <a:p>
            <a:endParaRPr lang="en-US" dirty="0" smtClean="0"/>
          </a:p>
          <a:p>
            <a:r>
              <a:rPr lang="en-US" dirty="0" smtClean="0"/>
              <a:t>Helped make Baltimore a literary center</a:t>
            </a:r>
          </a:p>
          <a:p>
            <a:endParaRPr lang="en-US" dirty="0" smtClean="0"/>
          </a:p>
          <a:p>
            <a:r>
              <a:rPr lang="en-US" i="1" dirty="0" smtClean="0"/>
              <a:t>The Philosophy of Friedrich Nietzsche</a:t>
            </a:r>
            <a:r>
              <a:rPr lang="en-US" dirty="0" smtClean="0"/>
              <a:t> (1908)</a:t>
            </a:r>
          </a:p>
          <a:p>
            <a:endParaRPr lang="en-US" i="1" dirty="0" smtClean="0"/>
          </a:p>
          <a:p>
            <a:r>
              <a:rPr lang="en-US" i="1" dirty="0" smtClean="0"/>
              <a:t>American Mercury</a:t>
            </a:r>
            <a:r>
              <a:rPr lang="en-US" dirty="0" smtClean="0"/>
              <a:t> (1924-1933)</a:t>
            </a:r>
            <a:endParaRPr lang="en-US" i="1" dirty="0"/>
          </a:p>
        </p:txBody>
      </p:sp>
      <p:pic>
        <p:nvPicPr>
          <p:cNvPr id="6" name="Content Placeholder 5" descr="HLMencke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05400" y="1737315"/>
            <a:ext cx="3124200" cy="4343808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H.L. Mencken (1880-1956)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Role in the Scopes Trial (1925)</a:t>
            </a:r>
          </a:p>
          <a:p>
            <a:endParaRPr lang="en-US" dirty="0" smtClean="0"/>
          </a:p>
          <a:p>
            <a:r>
              <a:rPr lang="en-US" dirty="0" smtClean="0"/>
              <a:t>Social criticism</a:t>
            </a:r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Babbittry</a:t>
            </a:r>
            <a:r>
              <a:rPr lang="en-US" dirty="0" smtClean="0"/>
              <a:t>” and </a:t>
            </a:r>
            <a:r>
              <a:rPr lang="en-US" dirty="0" smtClean="0"/>
              <a:t>the “</a:t>
            </a:r>
            <a:r>
              <a:rPr lang="en-US" dirty="0" err="1" smtClean="0"/>
              <a:t>booboisie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Prohibition</a:t>
            </a:r>
          </a:p>
          <a:p>
            <a:pPr lvl="1"/>
            <a:r>
              <a:rPr lang="en-US" dirty="0" smtClean="0"/>
              <a:t>American myth: Lincoln, John Brown</a:t>
            </a:r>
          </a:p>
        </p:txBody>
      </p:sp>
      <p:pic>
        <p:nvPicPr>
          <p:cNvPr id="6" name="Content Placeholder 5" descr="HLMencke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05400" y="1737315"/>
            <a:ext cx="3124200" cy="4343808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H.L. Mencken (1880-1956)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“Tory anarchism”</a:t>
            </a:r>
          </a:p>
          <a:p>
            <a:endParaRPr lang="en-US" dirty="0" smtClean="0"/>
          </a:p>
          <a:p>
            <a:r>
              <a:rPr lang="en-US" dirty="0" smtClean="0"/>
              <a:t>Government as a conspiracy against superior men</a:t>
            </a:r>
          </a:p>
          <a:p>
            <a:endParaRPr lang="en-US" dirty="0" smtClean="0"/>
          </a:p>
          <a:p>
            <a:r>
              <a:rPr lang="en-US" dirty="0" smtClean="0"/>
              <a:t>“Sahara of the </a:t>
            </a:r>
            <a:r>
              <a:rPr lang="en-US" dirty="0" err="1" smtClean="0"/>
              <a:t>Bozart</a:t>
            </a:r>
            <a:r>
              <a:rPr lang="en-US" dirty="0" smtClean="0"/>
              <a:t>”</a:t>
            </a:r>
          </a:p>
        </p:txBody>
      </p:sp>
      <p:pic>
        <p:nvPicPr>
          <p:cNvPr id="6" name="Content Placeholder 5" descr="HLMencke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05400" y="1737315"/>
            <a:ext cx="3124200" cy="4343808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13585</TotalTime>
  <Words>278</Words>
  <Application>Microsoft Office PowerPoint</Application>
  <PresentationFormat>On-screen Show (4:3)</PresentationFormat>
  <Paragraphs>76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Foundry</vt:lpstr>
      <vt:lpstr>Lecture 16: Nock and Mencken</vt:lpstr>
      <vt:lpstr>The Old Right</vt:lpstr>
      <vt:lpstr>Albert Jay Nock (1870-1945)</vt:lpstr>
      <vt:lpstr>Albert Jay Nock (1870-1945)</vt:lpstr>
      <vt:lpstr>Albert Jay Nock (1870-1945)</vt:lpstr>
      <vt:lpstr>Nock’s Influence</vt:lpstr>
      <vt:lpstr>H.L. Mencken (1880-1956)</vt:lpstr>
      <vt:lpstr>H.L. Mencken (1880-1956)</vt:lpstr>
      <vt:lpstr>H.L. Mencken (1880-1956)</vt:lpstr>
      <vt:lpstr>Mencken’s Influence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Definitions and Foundations</dc:title>
  <dc:creator>Jason Jewell</dc:creator>
  <cp:lastModifiedBy>Jason</cp:lastModifiedBy>
  <cp:revision>42</cp:revision>
  <dcterms:created xsi:type="dcterms:W3CDTF">2015-03-09T21:20:29Z</dcterms:created>
  <dcterms:modified xsi:type="dcterms:W3CDTF">2015-05-20T19:59:40Z</dcterms:modified>
</cp:coreProperties>
</file>