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1" r:id="rId4"/>
    <p:sldId id="267" r:id="rId5"/>
    <p:sldId id="272" r:id="rId6"/>
    <p:sldId id="268" r:id="rId7"/>
    <p:sldId id="273" r:id="rId8"/>
    <p:sldId id="270" r:id="rId9"/>
    <p:sldId id="27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4EF901-39F8-4F2B-BCA6-4ACF657AFFE7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A5F93A7-7EF3-4CC4-BCF8-11AA5414C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4EF901-39F8-4F2B-BCA6-4ACF657AFFE7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F93A7-7EF3-4CC4-BCF8-11AA5414C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4EF901-39F8-4F2B-BCA6-4ACF657AFFE7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F93A7-7EF3-4CC4-BCF8-11AA5414C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4EF901-39F8-4F2B-BCA6-4ACF657AFFE7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F93A7-7EF3-4CC4-BCF8-11AA5414C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4EF901-39F8-4F2B-BCA6-4ACF657AFFE7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A5F93A7-7EF3-4CC4-BCF8-11AA5414C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4EF901-39F8-4F2B-BCA6-4ACF657AFFE7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A5F93A7-7EF3-4CC4-BCF8-11AA5414C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4EF901-39F8-4F2B-BCA6-4ACF657AFFE7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A5F93A7-7EF3-4CC4-BCF8-11AA5414C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4EF901-39F8-4F2B-BCA6-4ACF657AFFE7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F93A7-7EF3-4CC4-BCF8-11AA5414C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4EF901-39F8-4F2B-BCA6-4ACF657AFFE7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F93A7-7EF3-4CC4-BCF8-11AA5414C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4EF901-39F8-4F2B-BCA6-4ACF657AFFE7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A5F93A7-7EF3-4CC4-BCF8-11AA5414C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4EF901-39F8-4F2B-BCA6-4ACF657AFFE7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A5F93A7-7EF3-4CC4-BCF8-11AA5414C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E4EF901-39F8-4F2B-BCA6-4ACF657AFFE7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A5F93A7-7EF3-4CC4-BCF8-11AA5414C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Lecture </a:t>
            </a:r>
            <a:r>
              <a:rPr lang="en-US" dirty="0" smtClean="0"/>
              <a:t>6: </a:t>
            </a:r>
            <a:r>
              <a:rPr lang="en-US" dirty="0" smtClean="0"/>
              <a:t>British Conservatism, 1800-1848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Liberty Classroom: History of Conservatism and </a:t>
            </a:r>
            <a:r>
              <a:rPr lang="en-US" dirty="0" err="1" smtClean="0"/>
              <a:t>Libertariansim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concerns to continental conservatives, but British constitutional system more flexible</a:t>
            </a:r>
          </a:p>
          <a:p>
            <a:endParaRPr lang="en-US" dirty="0" smtClean="0"/>
          </a:p>
          <a:p>
            <a:r>
              <a:rPr lang="en-US" dirty="0" smtClean="0"/>
              <a:t>Romantic conservatism &amp; imagination</a:t>
            </a:r>
          </a:p>
          <a:p>
            <a:endParaRPr lang="en-US" dirty="0" smtClean="0"/>
          </a:p>
          <a:p>
            <a:r>
              <a:rPr lang="en-US" dirty="0" smtClean="0"/>
              <a:t>Preserve essentials of traditional order while making prudent concessions to </a:t>
            </a:r>
            <a:r>
              <a:rPr lang="en-US" i="1" dirty="0" smtClean="0"/>
              <a:t>zeitgeist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Relationship to continental conservatism</a:t>
            </a:r>
          </a:p>
          <a:p>
            <a:endParaRPr lang="en-US" dirty="0" smtClean="0"/>
          </a:p>
          <a:p>
            <a:r>
              <a:rPr lang="en-US" dirty="0" smtClean="0"/>
              <a:t>Romanticism and conservatism</a:t>
            </a:r>
          </a:p>
          <a:p>
            <a:endParaRPr lang="en-US" dirty="0" smtClean="0"/>
          </a:p>
          <a:p>
            <a:r>
              <a:rPr lang="en-US" dirty="0" err="1" smtClean="0"/>
              <a:t>Toryism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Conservatism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Robert Peel and pragmatic conservatism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British and Continental Conservatism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Overlap of concerns</a:t>
            </a:r>
          </a:p>
          <a:p>
            <a:pPr lvl="1"/>
            <a:r>
              <a:rPr lang="en-US" dirty="0" smtClean="0"/>
              <a:t>Support for monarchy and social position of aristocracy and gentry</a:t>
            </a:r>
          </a:p>
          <a:p>
            <a:pPr lvl="1"/>
            <a:r>
              <a:rPr lang="en-US" dirty="0" smtClean="0"/>
              <a:t>Support for established church</a:t>
            </a:r>
          </a:p>
          <a:p>
            <a:pPr lvl="1"/>
            <a:r>
              <a:rPr lang="en-US" dirty="0" smtClean="0"/>
              <a:t>Fear of revolution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Peterloo</a:t>
            </a:r>
            <a:r>
              <a:rPr lang="en-US" dirty="0" smtClean="0"/>
              <a:t> Massacre” (1819)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Romantic Conservatism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of Romanticism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Sir Walter Scott (1771-1832)</a:t>
            </a:r>
          </a:p>
          <a:p>
            <a:pPr lvl="1"/>
            <a:r>
              <a:rPr lang="en-US" dirty="0" smtClean="0"/>
              <a:t>Novels “</a:t>
            </a:r>
            <a:r>
              <a:rPr lang="en-US" dirty="0" err="1" smtClean="0"/>
              <a:t>enflesh</a:t>
            </a:r>
            <a:r>
              <a:rPr lang="en-US" dirty="0" smtClean="0"/>
              <a:t>” Burke’s traditionalism</a:t>
            </a:r>
          </a:p>
          <a:p>
            <a:pPr lvl="1"/>
            <a:r>
              <a:rPr lang="en-US" i="1" dirty="0" smtClean="0"/>
              <a:t>Waverley</a:t>
            </a:r>
            <a:r>
              <a:rPr lang="en-US" dirty="0" smtClean="0"/>
              <a:t> novels</a:t>
            </a:r>
          </a:p>
          <a:p>
            <a:pPr lvl="1"/>
            <a:r>
              <a:rPr lang="en-US" dirty="0" smtClean="0"/>
              <a:t>Medieval novels</a:t>
            </a:r>
          </a:p>
          <a:p>
            <a:pPr lvl="1"/>
            <a:r>
              <a:rPr lang="en-US" dirty="0" smtClean="0"/>
              <a:t>Anti-utilitarian</a:t>
            </a:r>
            <a:endParaRPr lang="en-US" dirty="0"/>
          </a:p>
        </p:txBody>
      </p:sp>
      <p:pic>
        <p:nvPicPr>
          <p:cNvPr id="7" name="Content Placeholder 6" descr="Sir_Walter_Scot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1124" y="1646238"/>
            <a:ext cx="3732752" cy="45259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Romantic Conservatism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William Wordsworth (1770-1850)</a:t>
            </a:r>
          </a:p>
          <a:p>
            <a:pPr lvl="1"/>
            <a:r>
              <a:rPr lang="en-US" dirty="0" smtClean="0"/>
              <a:t>Abandoned support for French Revolution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Samuel Taylor Coleridge (1772-1834)</a:t>
            </a:r>
          </a:p>
          <a:p>
            <a:pPr lvl="1"/>
            <a:r>
              <a:rPr lang="en-US" i="1" dirty="0" smtClean="0"/>
              <a:t>Constitution of Church and State</a:t>
            </a:r>
            <a:r>
              <a:rPr lang="en-US" dirty="0" smtClean="0"/>
              <a:t> (1830)</a:t>
            </a:r>
            <a:endParaRPr lang="en-US" i="1" dirty="0"/>
          </a:p>
        </p:txBody>
      </p:sp>
      <p:pic>
        <p:nvPicPr>
          <p:cNvPr id="6" name="Content Placeholder 5" descr="SamuelTaylorColeridg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76956" y="1646238"/>
            <a:ext cx="3781088" cy="45259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George Canning (1770-1827)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Editor of the </a:t>
            </a:r>
            <a:r>
              <a:rPr lang="en-US" i="1" dirty="0" smtClean="0"/>
              <a:t>Anti-Jacobin</a:t>
            </a:r>
            <a:r>
              <a:rPr lang="en-US" dirty="0" smtClean="0"/>
              <a:t> (1797-1798)</a:t>
            </a:r>
          </a:p>
          <a:p>
            <a:endParaRPr lang="en-US" dirty="0" smtClean="0"/>
          </a:p>
          <a:p>
            <a:r>
              <a:rPr lang="en-US" dirty="0" smtClean="0"/>
              <a:t>Rose under Pitt</a:t>
            </a:r>
          </a:p>
          <a:p>
            <a:endParaRPr lang="en-US" dirty="0" smtClean="0"/>
          </a:p>
          <a:p>
            <a:r>
              <a:rPr lang="en-US" dirty="0" smtClean="0"/>
              <a:t>Catholic Emancipation</a:t>
            </a:r>
          </a:p>
          <a:p>
            <a:endParaRPr lang="en-US" dirty="0" smtClean="0"/>
          </a:p>
          <a:p>
            <a:r>
              <a:rPr lang="en-US" dirty="0" smtClean="0"/>
              <a:t>“Old Tory” resistance</a:t>
            </a:r>
          </a:p>
          <a:p>
            <a:endParaRPr lang="en-US" dirty="0" smtClean="0"/>
          </a:p>
          <a:p>
            <a:r>
              <a:rPr lang="en-US" dirty="0" smtClean="0"/>
              <a:t>Kirk on Canning</a:t>
            </a:r>
            <a:endParaRPr lang="en-US" dirty="0"/>
          </a:p>
        </p:txBody>
      </p:sp>
      <p:pic>
        <p:nvPicPr>
          <p:cNvPr id="7" name="Content Placeholder 6" descr="George_Cann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80786" y="1646238"/>
            <a:ext cx="3373428" cy="452596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Duke of Wellington (1769-1852)</a:t>
            </a:r>
            <a:endParaRPr lang="en-US" dirty="0"/>
          </a:p>
        </p:txBody>
      </p:sp>
      <p:pic>
        <p:nvPicPr>
          <p:cNvPr id="5" name="Content Placeholder 4" descr="Duke_of_Wellington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29446" y="1646238"/>
            <a:ext cx="3494108" cy="452596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Arthur Wellesley</a:t>
            </a:r>
          </a:p>
          <a:p>
            <a:endParaRPr lang="en-US" dirty="0" smtClean="0"/>
          </a:p>
          <a:p>
            <a:r>
              <a:rPr lang="en-US" dirty="0" smtClean="0"/>
              <a:t>Hero of Waterloo</a:t>
            </a:r>
          </a:p>
          <a:p>
            <a:endParaRPr lang="en-US" dirty="0" smtClean="0"/>
          </a:p>
          <a:p>
            <a:r>
              <a:rPr lang="en-US" dirty="0" smtClean="0"/>
              <a:t>Prime Minister 1828-1830 and 1834</a:t>
            </a:r>
          </a:p>
          <a:p>
            <a:endParaRPr lang="en-US" dirty="0" smtClean="0"/>
          </a:p>
          <a:p>
            <a:r>
              <a:rPr lang="en-US" dirty="0" smtClean="0"/>
              <a:t>Catholic Emancipation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Robert Peel (1788-1850)</a:t>
            </a:r>
            <a:endParaRPr lang="en-US" dirty="0"/>
          </a:p>
        </p:txBody>
      </p:sp>
      <p:pic>
        <p:nvPicPr>
          <p:cNvPr id="9" name="Content Placeholder 8" descr="Robert_Pee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08862" y="1646238"/>
            <a:ext cx="2717275" cy="4525962"/>
          </a:xfr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A.J.P. Taylor: Peel “created the modern Conservative Party on the ruins of the Old </a:t>
            </a:r>
            <a:r>
              <a:rPr lang="en-US" dirty="0" err="1" smtClean="0"/>
              <a:t>Toryism</a:t>
            </a:r>
            <a:r>
              <a:rPr lang="en-US" dirty="0" smtClean="0"/>
              <a:t>.”</a:t>
            </a:r>
          </a:p>
          <a:p>
            <a:endParaRPr lang="en-US" dirty="0" smtClean="0"/>
          </a:p>
          <a:p>
            <a:r>
              <a:rPr lang="en-US" dirty="0" smtClean="0"/>
              <a:t>Metropolitan Police</a:t>
            </a:r>
          </a:p>
          <a:p>
            <a:endParaRPr lang="en-US" dirty="0" smtClean="0"/>
          </a:p>
          <a:p>
            <a:r>
              <a:rPr lang="en-US" dirty="0" smtClean="0"/>
              <a:t>Commons leader under Wellington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Robert Peel (1788-1850)</a:t>
            </a:r>
            <a:endParaRPr lang="en-US" dirty="0"/>
          </a:p>
        </p:txBody>
      </p:sp>
      <p:pic>
        <p:nvPicPr>
          <p:cNvPr id="9" name="Content Placeholder 8" descr="Robert_Pee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08862" y="1646238"/>
            <a:ext cx="2717275" cy="4525962"/>
          </a:xfr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Twice P.M. (1834-1835, 1841-1846)</a:t>
            </a:r>
          </a:p>
          <a:p>
            <a:endParaRPr lang="en-US" dirty="0" smtClean="0"/>
          </a:p>
          <a:p>
            <a:r>
              <a:rPr lang="en-US" dirty="0" smtClean="0"/>
              <a:t>Drew moderate Whigs after 1832</a:t>
            </a:r>
          </a:p>
          <a:p>
            <a:endParaRPr lang="en-US" dirty="0" smtClean="0"/>
          </a:p>
          <a:p>
            <a:r>
              <a:rPr lang="en-US" dirty="0" smtClean="0"/>
              <a:t>Concessions alienated many Conservatives, split party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11753</TotalTime>
  <Words>205</Words>
  <Application>Microsoft Office PowerPoint</Application>
  <PresentationFormat>On-screen Show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Foundry</vt:lpstr>
      <vt:lpstr>Lecture 6: British Conservatism, 1800-1848</vt:lpstr>
      <vt:lpstr>Overview</vt:lpstr>
      <vt:lpstr>British and Continental Conservatism</vt:lpstr>
      <vt:lpstr>Romantic Conservatism</vt:lpstr>
      <vt:lpstr>Romantic Conservatism</vt:lpstr>
      <vt:lpstr>George Canning (1770-1827)</vt:lpstr>
      <vt:lpstr>Duke of Wellington (1769-1852)</vt:lpstr>
      <vt:lpstr>Robert Peel (1788-1850)</vt:lpstr>
      <vt:lpstr>Robert Peel (1788-1850)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Definitions and Foundations</dc:title>
  <dc:creator>Jason Jewell</dc:creator>
  <cp:lastModifiedBy>Jason</cp:lastModifiedBy>
  <cp:revision>20</cp:revision>
  <dcterms:created xsi:type="dcterms:W3CDTF">2015-03-09T21:20:29Z</dcterms:created>
  <dcterms:modified xsi:type="dcterms:W3CDTF">2015-04-08T21:44:27Z</dcterms:modified>
</cp:coreProperties>
</file>