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-146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8"/>
          <p:cNvGrpSpPr>
            <a:grpSpLocks/>
          </p:cNvGrpSpPr>
          <p:nvPr/>
        </p:nvGrpSpPr>
        <p:grpSpPr bwMode="auto">
          <a:xfrm>
            <a:off x="0" y="2895600"/>
            <a:ext cx="9144000" cy="3962400"/>
            <a:chOff x="0" y="1824"/>
            <a:chExt cx="5760" cy="2496"/>
          </a:xfrm>
        </p:grpSpPr>
        <p:grpSp>
          <p:nvGrpSpPr>
            <p:cNvPr id="5" name="Group 117"/>
            <p:cNvGrpSpPr>
              <a:grpSpLocks/>
            </p:cNvGrpSpPr>
            <p:nvPr userDrawn="1"/>
          </p:nvGrpSpPr>
          <p:grpSpPr bwMode="auto">
            <a:xfrm>
              <a:off x="0" y="1824"/>
              <a:ext cx="5760" cy="2496"/>
              <a:chOff x="0" y="1824"/>
              <a:chExt cx="5760" cy="2496"/>
            </a:xfrm>
          </p:grpSpPr>
          <p:sp>
            <p:nvSpPr>
              <p:cNvPr id="14" name="Rectangle 102"/>
              <p:cNvSpPr>
                <a:spLocks noChangeArrowheads="1"/>
              </p:cNvSpPr>
              <p:nvPr userDrawn="1"/>
            </p:nvSpPr>
            <p:spPr bwMode="ltGray">
              <a:xfrm>
                <a:off x="5280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103"/>
              <p:cNvSpPr>
                <a:spLocks noChangeArrowheads="1"/>
              </p:cNvSpPr>
              <p:nvPr userDrawn="1"/>
            </p:nvSpPr>
            <p:spPr bwMode="ltGray">
              <a:xfrm>
                <a:off x="144" y="3264"/>
                <a:ext cx="336" cy="105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3"/>
              <p:cNvSpPr>
                <a:spLocks noChangeArrowheads="1"/>
              </p:cNvSpPr>
              <p:nvPr userDrawn="1"/>
            </p:nvSpPr>
            <p:spPr bwMode="ltGray">
              <a:xfrm>
                <a:off x="5280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4"/>
              <p:cNvSpPr>
                <a:spLocks noChangeArrowheads="1"/>
              </p:cNvSpPr>
              <p:nvPr userDrawn="1"/>
            </p:nvSpPr>
            <p:spPr bwMode="hidden">
              <a:xfrm>
                <a:off x="0" y="1824"/>
                <a:ext cx="5760" cy="288"/>
              </a:xfrm>
              <a:prstGeom prst="rect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5"/>
              <p:cNvSpPr>
                <a:spLocks noChangeArrowheads="1"/>
              </p:cNvSpPr>
              <p:nvPr userDrawn="1"/>
            </p:nvSpPr>
            <p:spPr bwMode="hidden">
              <a:xfrm>
                <a:off x="5616" y="2064"/>
                <a:ext cx="144" cy="225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6"/>
              <p:cNvSpPr>
                <a:spLocks noChangeArrowheads="1"/>
              </p:cNvSpPr>
              <p:nvPr userDrawn="1"/>
            </p:nvSpPr>
            <p:spPr bwMode="hidden">
              <a:xfrm>
                <a:off x="0" y="2112"/>
                <a:ext cx="144" cy="2208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7"/>
              <p:cNvSpPr>
                <a:spLocks noChangeArrowheads="1"/>
              </p:cNvSpPr>
              <p:nvPr userDrawn="1"/>
            </p:nvSpPr>
            <p:spPr bwMode="ltGray">
              <a:xfrm>
                <a:off x="144" y="2496"/>
                <a:ext cx="336" cy="1056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21" name="Group 8"/>
              <p:cNvGrpSpPr>
                <a:grpSpLocks/>
              </p:cNvGrpSpPr>
              <p:nvPr userDrawn="1"/>
            </p:nvGrpSpPr>
            <p:grpSpPr bwMode="auto">
              <a:xfrm>
                <a:off x="8" y="2032"/>
                <a:ext cx="5724" cy="608"/>
                <a:chOff x="8" y="32"/>
                <a:chExt cx="5724" cy="608"/>
              </a:xfrm>
            </p:grpSpPr>
            <p:sp>
              <p:nvSpPr>
                <p:cNvPr id="23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25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71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2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73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74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4" cy="112"/>
                      <a:chOff x="0" y="283"/>
                      <a:chExt cx="5761" cy="220"/>
                    </a:xfrm>
                  </p:grpSpPr>
                  <p:grpSp>
                    <p:nvGrpSpPr>
                      <p:cNvPr id="88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2" cy="220"/>
                        <a:chOff x="240" y="720"/>
                        <a:chExt cx="3968" cy="1064"/>
                      </a:xfrm>
                    </p:grpSpPr>
                    <p:sp>
                      <p:nvSpPr>
                        <p:cNvPr id="107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89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4" y="283"/>
                        <a:ext cx="822" cy="220"/>
                        <a:chOff x="243" y="720"/>
                        <a:chExt cx="3967" cy="1064"/>
                      </a:xfrm>
                    </p:grpSpPr>
                    <p:sp>
                      <p:nvSpPr>
                        <p:cNvPr id="105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1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6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90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7" y="283"/>
                        <a:ext cx="824" cy="220"/>
                        <a:chOff x="1647" y="283"/>
                        <a:chExt cx="824" cy="220"/>
                      </a:xfrm>
                    </p:grpSpPr>
                    <p:sp>
                      <p:nvSpPr>
                        <p:cNvPr id="103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7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4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5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91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71" y="283"/>
                        <a:ext cx="822" cy="220"/>
                        <a:chOff x="246" y="720"/>
                        <a:chExt cx="3968" cy="1064"/>
                      </a:xfrm>
                    </p:grpSpPr>
                    <p:sp>
                      <p:nvSpPr>
                        <p:cNvPr id="101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4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2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3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92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2" y="283"/>
                        <a:ext cx="822" cy="220"/>
                        <a:chOff x="245" y="720"/>
                        <a:chExt cx="3968" cy="1064"/>
                      </a:xfrm>
                    </p:grpSpPr>
                    <p:sp>
                      <p:nvSpPr>
                        <p:cNvPr id="99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6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0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5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93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4" cy="220"/>
                        <a:chOff x="239" y="720"/>
                        <a:chExt cx="3978" cy="1064"/>
                      </a:xfrm>
                    </p:grpSpPr>
                    <p:sp>
                      <p:nvSpPr>
                        <p:cNvPr id="97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8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8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7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94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9" y="283"/>
                        <a:ext cx="822" cy="220"/>
                        <a:chOff x="251" y="720"/>
                        <a:chExt cx="3969" cy="1064"/>
                      </a:xfrm>
                    </p:grpSpPr>
                    <p:sp>
                      <p:nvSpPr>
                        <p:cNvPr id="95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53" y="720"/>
                          <a:ext cx="1998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6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22" y="720"/>
                          <a:ext cx="1998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75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7" cy="112"/>
                      <a:chOff x="240" y="720"/>
                      <a:chExt cx="3980" cy="1064"/>
                    </a:xfrm>
                  </p:grpSpPr>
                  <p:sp>
                    <p:nvSpPr>
                      <p:cNvPr id="8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8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76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84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85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77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3" y="463"/>
                      <a:ext cx="417" cy="112"/>
                      <a:chOff x="1646" y="283"/>
                      <a:chExt cx="823" cy="220"/>
                    </a:xfrm>
                  </p:grpSpPr>
                  <p:sp>
                    <p:nvSpPr>
                      <p:cNvPr id="8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8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78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7" cy="112"/>
                      <a:chOff x="240" y="720"/>
                      <a:chExt cx="3980" cy="1064"/>
                    </a:xfrm>
                  </p:grpSpPr>
                  <p:sp>
                    <p:nvSpPr>
                      <p:cNvPr id="80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81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79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  <p:grpSp>
              <p:nvGrpSpPr>
                <p:cNvPr id="26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33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4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35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36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4" cy="112"/>
                      <a:chOff x="0" y="283"/>
                      <a:chExt cx="5761" cy="220"/>
                    </a:xfrm>
                  </p:grpSpPr>
                  <p:grpSp>
                    <p:nvGrpSpPr>
                      <p:cNvPr id="50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2" cy="220"/>
                        <a:chOff x="240" y="720"/>
                        <a:chExt cx="3968" cy="1064"/>
                      </a:xfrm>
                    </p:grpSpPr>
                    <p:sp>
                      <p:nvSpPr>
                        <p:cNvPr id="69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0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1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4" y="283"/>
                        <a:ext cx="822" cy="220"/>
                        <a:chOff x="243" y="720"/>
                        <a:chExt cx="3967" cy="1064"/>
                      </a:xfrm>
                    </p:grpSpPr>
                    <p:sp>
                      <p:nvSpPr>
                        <p:cNvPr id="6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1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2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7" y="283"/>
                        <a:ext cx="824" cy="220"/>
                        <a:chOff x="1647" y="283"/>
                        <a:chExt cx="824" cy="220"/>
                      </a:xfrm>
                    </p:grpSpPr>
                    <p:sp>
                      <p:nvSpPr>
                        <p:cNvPr id="65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47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6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5" y="283"/>
                          <a:ext cx="416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3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71" y="283"/>
                        <a:ext cx="822" cy="220"/>
                        <a:chOff x="246" y="720"/>
                        <a:chExt cx="3968" cy="1064"/>
                      </a:xfrm>
                    </p:grpSpPr>
                    <p:sp>
                      <p:nvSpPr>
                        <p:cNvPr id="6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4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3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4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2" y="283"/>
                        <a:ext cx="822" cy="220"/>
                        <a:chOff x="245" y="720"/>
                        <a:chExt cx="3968" cy="1064"/>
                      </a:xfrm>
                    </p:grpSpPr>
                    <p:sp>
                      <p:nvSpPr>
                        <p:cNvPr id="61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6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2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5" y="720"/>
                          <a:ext cx="199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5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4" cy="220"/>
                        <a:chOff x="239" y="720"/>
                        <a:chExt cx="3978" cy="1064"/>
                      </a:xfrm>
                    </p:grpSpPr>
                    <p:sp>
                      <p:nvSpPr>
                        <p:cNvPr id="5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8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7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56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9" y="283"/>
                        <a:ext cx="822" cy="220"/>
                        <a:chOff x="251" y="720"/>
                        <a:chExt cx="3969" cy="1064"/>
                      </a:xfrm>
                    </p:grpSpPr>
                    <p:sp>
                      <p:nvSpPr>
                        <p:cNvPr id="57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53" y="720"/>
                          <a:ext cx="1998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8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22" y="720"/>
                          <a:ext cx="1998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37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7" cy="112"/>
                      <a:chOff x="240" y="720"/>
                      <a:chExt cx="3980" cy="1064"/>
                    </a:xfrm>
                  </p:grpSpPr>
                  <p:sp>
                    <p:nvSpPr>
                      <p:cNvPr id="48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49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38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46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47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39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3" y="463"/>
                      <a:ext cx="417" cy="112"/>
                      <a:chOff x="1646" y="283"/>
                      <a:chExt cx="823" cy="220"/>
                    </a:xfrm>
                  </p:grpSpPr>
                  <p:sp>
                    <p:nvSpPr>
                      <p:cNvPr id="44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45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3" y="283"/>
                        <a:ext cx="416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40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7" cy="112"/>
                      <a:chOff x="240" y="720"/>
                      <a:chExt cx="3980" cy="1064"/>
                    </a:xfrm>
                  </p:grpSpPr>
                  <p:sp>
                    <p:nvSpPr>
                      <p:cNvPr id="42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43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41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  <p:grpSp>
              <p:nvGrpSpPr>
                <p:cNvPr id="27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31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8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2" name="Rectangle 105"/>
              <p:cNvSpPr>
                <a:spLocks noChangeArrowheads="1"/>
              </p:cNvSpPr>
              <p:nvPr userDrawn="1"/>
            </p:nvSpPr>
            <p:spPr bwMode="hidden">
              <a:xfrm>
                <a:off x="480" y="2509"/>
                <a:ext cx="4786" cy="192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108"/>
            <p:cNvGrpSpPr>
              <a:grpSpLocks/>
            </p:cNvGrpSpPr>
            <p:nvPr userDrawn="1"/>
          </p:nvGrpSpPr>
          <p:grpSpPr bwMode="auto">
            <a:xfrm>
              <a:off x="192" y="2592"/>
              <a:ext cx="240" cy="1152"/>
              <a:chOff x="192" y="2592"/>
              <a:chExt cx="384" cy="1728"/>
            </a:xfrm>
          </p:grpSpPr>
          <p:sp>
            <p:nvSpPr>
              <p:cNvPr id="11" name="AutoShape 109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AutoShape 110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AutoShape 111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12"/>
            <p:cNvGrpSpPr>
              <a:grpSpLocks/>
            </p:cNvGrpSpPr>
            <p:nvPr userDrawn="1"/>
          </p:nvGrpSpPr>
          <p:grpSpPr bwMode="auto">
            <a:xfrm>
              <a:off x="5328" y="2592"/>
              <a:ext cx="240" cy="1152"/>
              <a:chOff x="192" y="2592"/>
              <a:chExt cx="384" cy="1728"/>
            </a:xfrm>
          </p:grpSpPr>
          <p:sp>
            <p:nvSpPr>
              <p:cNvPr id="8" name="AutoShape 113"/>
              <p:cNvSpPr>
                <a:spLocks noChangeArrowheads="1"/>
              </p:cNvSpPr>
              <p:nvPr/>
            </p:nvSpPr>
            <p:spPr bwMode="ltGray">
              <a:xfrm>
                <a:off x="192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AutoShape 114"/>
              <p:cNvSpPr>
                <a:spLocks noChangeArrowheads="1"/>
              </p:cNvSpPr>
              <p:nvPr/>
            </p:nvSpPr>
            <p:spPr bwMode="ltGray">
              <a:xfrm>
                <a:off x="336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utoShape 115"/>
              <p:cNvSpPr>
                <a:spLocks noChangeArrowheads="1"/>
              </p:cNvSpPr>
              <p:nvPr/>
            </p:nvSpPr>
            <p:spPr bwMode="ltGray">
              <a:xfrm>
                <a:off x="480" y="2592"/>
                <a:ext cx="96" cy="1728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33887" name="Rectangle 9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888" name="Rectangle 9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9" name="Rectangle 9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0" name="Rectangle 9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" name="Rectangle 9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813A4-227F-46F2-BBCC-CE5F3E493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B05B8-4225-49AC-91D4-07BDCF789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AFC02-7CD4-4C98-9479-CEA0533B7E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A403D-0282-4C11-936A-C58AC34B0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B50EC-5E37-44F4-9798-BEBAE0959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C0968-194B-46F6-9C14-4C16D2197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F7F80-F4ED-4804-A29D-E63070F98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E3F80-8F06-46B5-BC3A-FE0804246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86402-6C60-4741-96D7-EE30F291D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31003-5CBB-4D59-BCC0-65C098237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BACD7-DC1D-4C5B-9E4B-A2B718D56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54020-CEB9-454C-8E99-4C3777BD4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960B5-B061-4989-A81F-A50611548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0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2531" name="Rectangle 3"/>
              <p:cNvSpPr>
                <a:spLocks noChangeArrowheads="1"/>
              </p:cNvSpPr>
              <p:nvPr/>
            </p:nvSpPr>
            <p:spPr bwMode="hidden">
              <a:xfrm>
                <a:off x="5280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2" name="Rectangle 4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5664" cy="9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3" name="Rectangle 5"/>
              <p:cNvSpPr>
                <a:spLocks noChangeArrowheads="1"/>
              </p:cNvSpPr>
              <p:nvPr/>
            </p:nvSpPr>
            <p:spPr bwMode="ltGray">
              <a:xfrm>
                <a:off x="5616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4" name="Rectangle 6"/>
              <p:cNvSpPr>
                <a:spLocks noChangeArrowheads="1"/>
              </p:cNvSpPr>
              <p:nvPr/>
            </p:nvSpPr>
            <p:spPr bwMode="ltGray">
              <a:xfrm>
                <a:off x="0" y="0"/>
                <a:ext cx="144" cy="43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5000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535" name="Rectangle 7"/>
              <p:cNvSpPr>
                <a:spLocks noChangeArrowheads="1"/>
              </p:cNvSpPr>
              <p:nvPr/>
            </p:nvSpPr>
            <p:spPr bwMode="hidden">
              <a:xfrm>
                <a:off x="144" y="480"/>
                <a:ext cx="336" cy="1344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39" name="Group 8"/>
              <p:cNvGrpSpPr>
                <a:grpSpLocks/>
              </p:cNvGrpSpPr>
              <p:nvPr/>
            </p:nvGrpSpPr>
            <p:grpSpPr bwMode="auto">
              <a:xfrm>
                <a:off x="8" y="32"/>
                <a:ext cx="5724" cy="608"/>
                <a:chOff x="8" y="32"/>
                <a:chExt cx="5724" cy="608"/>
              </a:xfrm>
            </p:grpSpPr>
            <p:sp>
              <p:nvSpPr>
                <p:cNvPr id="22537" name="AutoShape 9"/>
                <p:cNvSpPr>
                  <a:spLocks noChangeArrowheads="1"/>
                </p:cNvSpPr>
                <p:nvPr userDrawn="1"/>
              </p:nvSpPr>
              <p:spPr bwMode="auto">
                <a:xfrm>
                  <a:off x="56" y="32"/>
                  <a:ext cx="5641" cy="48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538" name="Rectangle 10"/>
                <p:cNvSpPr>
                  <a:spLocks noChangeArrowheads="1"/>
                </p:cNvSpPr>
                <p:nvPr userDrawn="1"/>
              </p:nvSpPr>
              <p:spPr bwMode="auto">
                <a:xfrm>
                  <a:off x="248" y="56"/>
                  <a:ext cx="5232" cy="56"/>
                </a:xfrm>
                <a:prstGeom prst="rect">
                  <a:avLst/>
                </a:prstGeom>
                <a:solidFill>
                  <a:schemeClr val="bg2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42" name="Group 11"/>
                <p:cNvGrpSpPr>
                  <a:grpSpLocks/>
                </p:cNvGrpSpPr>
                <p:nvPr userDrawn="1"/>
              </p:nvGrpSpPr>
              <p:grpSpPr bwMode="auto">
                <a:xfrm>
                  <a:off x="272" y="400"/>
                  <a:ext cx="5208" cy="113"/>
                  <a:chOff x="254" y="463"/>
                  <a:chExt cx="5208" cy="113"/>
                </a:xfrm>
              </p:grpSpPr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1090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1091" name="Group 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1105" name="Group 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5" name="Freeform 1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46" name="Freeform 1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06" name="Group 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48" name="Freeform 2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49" name="Freeform 2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6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07" name="Group 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51" name="Freeform 2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50" y="283"/>
                          <a:ext cx="411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52" name="Freeform 2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4" y="283"/>
                          <a:ext cx="415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08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4" name="Freeform 2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9" y="720"/>
                          <a:ext cx="2010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55" name="Freeform 2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1" y="720"/>
                          <a:ext cx="2010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09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57" name="Freeform 2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1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58" name="Freeform 3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0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10" name="Group 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0" name="Freeform 3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61" name="Freeform 3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111" name="Group 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63" name="Freeform 3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3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64" name="Freeform 3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3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2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092" name="Group 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66" name="Freeform 3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567" name="Freeform 3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1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93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569" name="Freeform 4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570" name="Freeform 4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94" name="Group 4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572" name="Freeform 4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5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573" name="Freeform 4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4" y="283"/>
                        <a:ext cx="415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95" name="Group 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575" name="Freeform 4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576" name="Freeform 4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1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bg2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22577" name="Freeform 49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bg2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  <p:grpSp>
              <p:nvGrpSpPr>
                <p:cNvPr id="1043" name="Group 50"/>
                <p:cNvGrpSpPr>
                  <a:grpSpLocks/>
                </p:cNvGrpSpPr>
                <p:nvPr userDrawn="1"/>
              </p:nvGrpSpPr>
              <p:grpSpPr bwMode="auto">
                <a:xfrm>
                  <a:off x="262" y="399"/>
                  <a:ext cx="5208" cy="113"/>
                  <a:chOff x="254" y="463"/>
                  <a:chExt cx="5208" cy="113"/>
                </a:xfrm>
              </p:grpSpPr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auto">
                  <a:xfrm flipH="1">
                    <a:off x="5232" y="468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auto">
                  <a:xfrm>
                    <a:off x="254" y="470"/>
                    <a:ext cx="230" cy="106"/>
                  </a:xfrm>
                  <a:custGeom>
                    <a:avLst/>
                    <a:gdLst/>
                    <a:ahLst/>
                    <a:cxnLst>
                      <a:cxn ang="0">
                        <a:pos x="230" y="0"/>
                      </a:cxn>
                      <a:cxn ang="0">
                        <a:pos x="182" y="0"/>
                      </a:cxn>
                      <a:cxn ang="0">
                        <a:pos x="0" y="78"/>
                      </a:cxn>
                      <a:cxn ang="0">
                        <a:pos x="86" y="96"/>
                      </a:cxn>
                      <a:cxn ang="0">
                        <a:pos x="204" y="96"/>
                      </a:cxn>
                      <a:cxn ang="0">
                        <a:pos x="230" y="0"/>
                      </a:cxn>
                    </a:cxnLst>
                    <a:rect l="0" t="0" r="r" b="b"/>
                    <a:pathLst>
                      <a:path w="230" h="96">
                        <a:moveTo>
                          <a:pt x="230" y="0"/>
                        </a:moveTo>
                        <a:lnTo>
                          <a:pt x="182" y="0"/>
                        </a:lnTo>
                        <a:lnTo>
                          <a:pt x="0" y="78"/>
                        </a:lnTo>
                        <a:lnTo>
                          <a:pt x="86" y="96"/>
                        </a:lnTo>
                        <a:lnTo>
                          <a:pt x="204" y="96"/>
                        </a:lnTo>
                        <a:lnTo>
                          <a:pt x="230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9525" cap="flat" cmpd="sng">
                    <a:noFill/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1052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450" y="463"/>
                    <a:ext cx="4812" cy="113"/>
                    <a:chOff x="450" y="463"/>
                    <a:chExt cx="4812" cy="113"/>
                  </a:xfrm>
                </p:grpSpPr>
                <p:grpSp>
                  <p:nvGrpSpPr>
                    <p:cNvPr id="1053" name="Group 5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50" y="464"/>
                      <a:ext cx="2928" cy="112"/>
                      <a:chOff x="0" y="283"/>
                      <a:chExt cx="5760" cy="220"/>
                    </a:xfrm>
                  </p:grpSpPr>
                  <p:grpSp>
                    <p:nvGrpSpPr>
                      <p:cNvPr id="1067" name="Group 5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4" name="Freeform 5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0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85" name="Freeform 57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9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68" name="Group 5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23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87" name="Freeform 5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88" name="Freeform 60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6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69" name="Group 6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646" y="283"/>
                        <a:ext cx="823" cy="220"/>
                        <a:chOff x="1646" y="283"/>
                        <a:chExt cx="823" cy="220"/>
                      </a:xfrm>
                    </p:grpSpPr>
                    <p:sp>
                      <p:nvSpPr>
                        <p:cNvPr id="22590" name="Freeform 6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650" y="283"/>
                          <a:ext cx="411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91" name="Freeform 63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054" y="283"/>
                          <a:ext cx="415" cy="220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70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69" y="283"/>
                        <a:ext cx="822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3" name="Freeform 6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9" y="720"/>
                          <a:ext cx="2010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94" name="Freeform 66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1" y="720"/>
                          <a:ext cx="2010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71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91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6" name="Freeform 68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1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597" name="Freeform 69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0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72" name="Group 7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114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599" name="Freeform 71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3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600" name="Freeform 7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07" y="720"/>
                          <a:ext cx="201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  <p:grpSp>
                    <p:nvGrpSpPr>
                      <p:cNvPr id="1073" name="Group 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937" y="283"/>
                        <a:ext cx="823" cy="220"/>
                        <a:chOff x="240" y="720"/>
                        <a:chExt cx="3980" cy="1064"/>
                      </a:xfrm>
                    </p:grpSpPr>
                    <p:sp>
                      <p:nvSpPr>
                        <p:cNvPr id="22602" name="Freeform 74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43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22603" name="Freeform 75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2213" y="720"/>
                          <a:ext cx="2007" cy="1064"/>
                        </a:xfrm>
                        <a:custGeom>
                          <a:avLst/>
                          <a:gdLst/>
                          <a:ahLst/>
                          <a:cxnLst>
                            <a:cxn ang="0">
                              <a:pos x="0" y="54"/>
                            </a:cxn>
                            <a:cxn ang="0">
                              <a:pos x="0" y="1064"/>
                            </a:cxn>
                            <a:cxn ang="0">
                              <a:pos x="236" y="1064"/>
                            </a:cxn>
                            <a:cxn ang="0">
                              <a:pos x="1772" y="1064"/>
                            </a:cxn>
                            <a:cxn ang="0">
                              <a:pos x="2012" y="1064"/>
                            </a:cxn>
                            <a:cxn ang="0">
                              <a:pos x="2012" y="54"/>
                            </a:cxn>
                            <a:cxn ang="0">
                              <a:pos x="0" y="54"/>
                            </a:cxn>
                          </a:cxnLst>
                          <a:rect l="0" t="0" r="r" b="b"/>
                          <a:pathLst>
                            <a:path w="2012" h="1064">
                              <a:moveTo>
                                <a:pt x="0" y="54"/>
                              </a:moveTo>
                              <a:lnTo>
                                <a:pt x="0" y="1064"/>
                              </a:lnTo>
                              <a:lnTo>
                                <a:pt x="236" y="1064"/>
                              </a:lnTo>
                              <a:cubicBezTo>
                                <a:pt x="234" y="8"/>
                                <a:pt x="1770" y="0"/>
                                <a:pt x="1772" y="1064"/>
                              </a:cubicBezTo>
                              <a:lnTo>
                                <a:pt x="2012" y="1064"/>
                              </a:lnTo>
                              <a:lnTo>
                                <a:pt x="2012" y="54"/>
                              </a:lnTo>
                              <a:lnTo>
                                <a:pt x="0" y="5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1"/>
                        </a:solidFill>
                        <a:ln w="9525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wrap="none" anchor="ctr"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054" name="Group 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78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05" name="Freeform 7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606" name="Freeform 7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1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55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796" y="463"/>
                      <a:ext cx="419" cy="112"/>
                      <a:chOff x="240" y="720"/>
                      <a:chExt cx="3980" cy="1064"/>
                    </a:xfrm>
                  </p:grpSpPr>
                  <p:sp>
                    <p:nvSpPr>
                      <p:cNvPr id="22608" name="Freeform 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609" name="Freeform 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06" y="720"/>
                        <a:ext cx="2014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56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215" y="463"/>
                      <a:ext cx="418" cy="112"/>
                      <a:chOff x="1646" y="283"/>
                      <a:chExt cx="823" cy="220"/>
                    </a:xfrm>
                  </p:grpSpPr>
                  <p:sp>
                    <p:nvSpPr>
                      <p:cNvPr id="22611" name="Freeform 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646" y="283"/>
                        <a:ext cx="415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612" name="Freeform 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54" y="283"/>
                        <a:ext cx="415" cy="22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grpSp>
                  <p:nvGrpSpPr>
                    <p:cNvPr id="1057" name="Group 8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33" y="463"/>
                      <a:ext cx="418" cy="112"/>
                      <a:chOff x="240" y="720"/>
                      <a:chExt cx="3980" cy="1064"/>
                    </a:xfrm>
                  </p:grpSpPr>
                  <p:sp>
                    <p:nvSpPr>
                      <p:cNvPr id="22614" name="Freeform 8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0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22615" name="Freeform 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211" y="720"/>
                        <a:ext cx="2009" cy="10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0" y="54"/>
                          </a:cxn>
                          <a:cxn ang="0">
                            <a:pos x="0" y="1064"/>
                          </a:cxn>
                          <a:cxn ang="0">
                            <a:pos x="236" y="1064"/>
                          </a:cxn>
                          <a:cxn ang="0">
                            <a:pos x="1772" y="1064"/>
                          </a:cxn>
                          <a:cxn ang="0">
                            <a:pos x="2012" y="1064"/>
                          </a:cxn>
                          <a:cxn ang="0">
                            <a:pos x="2012" y="54"/>
                          </a:cxn>
                          <a:cxn ang="0">
                            <a:pos x="0" y="54"/>
                          </a:cxn>
                        </a:cxnLst>
                        <a:rect l="0" t="0" r="r" b="b"/>
                        <a:pathLst>
                          <a:path w="2012" h="1064">
                            <a:moveTo>
                              <a:pt x="0" y="54"/>
                            </a:moveTo>
                            <a:lnTo>
                              <a:pt x="0" y="1064"/>
                            </a:lnTo>
                            <a:lnTo>
                              <a:pt x="236" y="1064"/>
                            </a:lnTo>
                            <a:cubicBezTo>
                              <a:pt x="234" y="8"/>
                              <a:pt x="1770" y="0"/>
                              <a:pt x="1772" y="1064"/>
                            </a:cubicBezTo>
                            <a:lnTo>
                              <a:pt x="2012" y="1064"/>
                            </a:lnTo>
                            <a:lnTo>
                              <a:pt x="2012" y="54"/>
                            </a:lnTo>
                            <a:lnTo>
                              <a:pt x="0" y="5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 w="9525">
                        <a:noFill/>
                        <a:round/>
                        <a:headEnd/>
                        <a:tailEnd/>
                      </a:ln>
                      <a:effectLst/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22616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5051" y="463"/>
                      <a:ext cx="211" cy="1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4"/>
                        </a:cxn>
                        <a:cxn ang="0">
                          <a:pos x="0" y="1064"/>
                        </a:cxn>
                        <a:cxn ang="0">
                          <a:pos x="236" y="1064"/>
                        </a:cxn>
                        <a:cxn ang="0">
                          <a:pos x="1772" y="1064"/>
                        </a:cxn>
                        <a:cxn ang="0">
                          <a:pos x="2012" y="1064"/>
                        </a:cxn>
                        <a:cxn ang="0">
                          <a:pos x="2012" y="54"/>
                        </a:cxn>
                        <a:cxn ang="0">
                          <a:pos x="0" y="54"/>
                        </a:cxn>
                      </a:cxnLst>
                      <a:rect l="0" t="0" r="r" b="b"/>
                      <a:pathLst>
                        <a:path w="2012" h="1064">
                          <a:moveTo>
                            <a:pt x="0" y="54"/>
                          </a:moveTo>
                          <a:lnTo>
                            <a:pt x="0" y="1064"/>
                          </a:lnTo>
                          <a:lnTo>
                            <a:pt x="236" y="1064"/>
                          </a:lnTo>
                          <a:cubicBezTo>
                            <a:pt x="234" y="8"/>
                            <a:pt x="1770" y="0"/>
                            <a:pt x="1772" y="1064"/>
                          </a:cubicBezTo>
                          <a:lnTo>
                            <a:pt x="2012" y="1064"/>
                          </a:lnTo>
                          <a:lnTo>
                            <a:pt x="2012" y="54"/>
                          </a:lnTo>
                          <a:lnTo>
                            <a:pt x="0" y="54"/>
                          </a:ln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</p:grpSp>
            <p:grpSp>
              <p:nvGrpSpPr>
                <p:cNvPr id="1044" name="Group 89"/>
                <p:cNvGrpSpPr>
                  <a:grpSpLocks/>
                </p:cNvGrpSpPr>
                <p:nvPr userDrawn="1"/>
              </p:nvGrpSpPr>
              <p:grpSpPr bwMode="auto">
                <a:xfrm>
                  <a:off x="8" y="32"/>
                  <a:ext cx="568" cy="608"/>
                  <a:chOff x="8" y="32"/>
                  <a:chExt cx="568" cy="608"/>
                </a:xfrm>
              </p:grpSpPr>
              <p:sp>
                <p:nvSpPr>
                  <p:cNvPr id="22618" name="Freeform 90"/>
                  <p:cNvSpPr>
                    <a:spLocks/>
                  </p:cNvSpPr>
                  <p:nvPr userDrawn="1"/>
                </p:nvSpPr>
                <p:spPr bwMode="auto">
                  <a:xfrm>
                    <a:off x="20" y="54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bg2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 userDrawn="1"/>
                </p:nvSpPr>
                <p:spPr bwMode="auto">
                  <a:xfrm>
                    <a:off x="8" y="32"/>
                    <a:ext cx="556" cy="586"/>
                  </a:xfrm>
                  <a:custGeom>
                    <a:avLst/>
                    <a:gdLst/>
                    <a:ahLst/>
                    <a:cxnLst>
                      <a:cxn ang="0">
                        <a:pos x="1183" y="0"/>
                      </a:cxn>
                      <a:cxn ang="0">
                        <a:pos x="278" y="1706"/>
                      </a:cxn>
                      <a:cxn ang="0">
                        <a:pos x="2006" y="913"/>
                      </a:cxn>
                      <a:cxn ang="0">
                        <a:pos x="735" y="1519"/>
                      </a:cxn>
                      <a:cxn ang="0">
                        <a:pos x="1661" y="1060"/>
                      </a:cxn>
                      <a:cxn ang="0">
                        <a:pos x="1060" y="1394"/>
                      </a:cxn>
                      <a:cxn ang="0">
                        <a:pos x="1489" y="1187"/>
                      </a:cxn>
                      <a:cxn ang="0">
                        <a:pos x="1255" y="1355"/>
                      </a:cxn>
                      <a:cxn ang="0">
                        <a:pos x="1430" y="1221"/>
                      </a:cxn>
                      <a:cxn ang="0">
                        <a:pos x="1144" y="1403"/>
                      </a:cxn>
                      <a:cxn ang="0">
                        <a:pos x="1611" y="1144"/>
                      </a:cxn>
                      <a:cxn ang="0">
                        <a:pos x="843" y="1503"/>
                      </a:cxn>
                      <a:cxn ang="0">
                        <a:pos x="1876" y="960"/>
                      </a:cxn>
                      <a:cxn ang="0">
                        <a:pos x="474" y="1620"/>
                      </a:cxn>
                      <a:cxn ang="0">
                        <a:pos x="1158" y="267"/>
                      </a:cxn>
                      <a:cxn ang="0">
                        <a:pos x="1183" y="0"/>
                      </a:cxn>
                    </a:cxnLst>
                    <a:rect l="0" t="0" r="r" b="b"/>
                    <a:pathLst>
                      <a:path w="2570" h="2766">
                        <a:moveTo>
                          <a:pt x="1183" y="0"/>
                        </a:moveTo>
                        <a:cubicBezTo>
                          <a:pt x="31" y="34"/>
                          <a:pt x="0" y="1232"/>
                          <a:pt x="278" y="1706"/>
                        </a:cubicBezTo>
                        <a:cubicBezTo>
                          <a:pt x="888" y="2766"/>
                          <a:pt x="2570" y="2078"/>
                          <a:pt x="2006" y="913"/>
                        </a:cubicBezTo>
                        <a:cubicBezTo>
                          <a:pt x="1480" y="86"/>
                          <a:pt x="309" y="751"/>
                          <a:pt x="735" y="1519"/>
                        </a:cubicBezTo>
                        <a:cubicBezTo>
                          <a:pt x="1085" y="2095"/>
                          <a:pt x="2037" y="1686"/>
                          <a:pt x="1661" y="1060"/>
                        </a:cubicBezTo>
                        <a:cubicBezTo>
                          <a:pt x="1411" y="668"/>
                          <a:pt x="776" y="977"/>
                          <a:pt x="1060" y="1394"/>
                        </a:cubicBezTo>
                        <a:cubicBezTo>
                          <a:pt x="1252" y="1653"/>
                          <a:pt x="1647" y="1455"/>
                          <a:pt x="1489" y="1187"/>
                        </a:cubicBezTo>
                        <a:cubicBezTo>
                          <a:pt x="1389" y="1046"/>
                          <a:pt x="1055" y="1113"/>
                          <a:pt x="1255" y="1355"/>
                        </a:cubicBezTo>
                        <a:cubicBezTo>
                          <a:pt x="1185" y="1378"/>
                          <a:pt x="1221" y="1037"/>
                          <a:pt x="1430" y="1221"/>
                        </a:cubicBezTo>
                        <a:cubicBezTo>
                          <a:pt x="1522" y="1329"/>
                          <a:pt x="1328" y="1570"/>
                          <a:pt x="1144" y="1403"/>
                        </a:cubicBezTo>
                        <a:cubicBezTo>
                          <a:pt x="869" y="1019"/>
                          <a:pt x="1486" y="835"/>
                          <a:pt x="1611" y="1144"/>
                        </a:cubicBezTo>
                        <a:cubicBezTo>
                          <a:pt x="1803" y="1494"/>
                          <a:pt x="1244" y="1970"/>
                          <a:pt x="843" y="1503"/>
                        </a:cubicBezTo>
                        <a:cubicBezTo>
                          <a:pt x="467" y="868"/>
                          <a:pt x="1441" y="259"/>
                          <a:pt x="1876" y="960"/>
                        </a:cubicBezTo>
                        <a:cubicBezTo>
                          <a:pt x="2288" y="1625"/>
                          <a:pt x="1142" y="2588"/>
                          <a:pt x="474" y="1620"/>
                        </a:cubicBezTo>
                        <a:cubicBezTo>
                          <a:pt x="341" y="1336"/>
                          <a:pt x="221" y="417"/>
                          <a:pt x="1158" y="267"/>
                        </a:cubicBezTo>
                        <a:lnTo>
                          <a:pt x="1183" y="0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12700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2620" name="Freeform 92"/>
                <p:cNvSpPr>
                  <a:spLocks/>
                </p:cNvSpPr>
                <p:nvPr userDrawn="1"/>
              </p:nvSpPr>
              <p:spPr bwMode="auto">
                <a:xfrm flipH="1">
                  <a:off x="5176" y="54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21" name="Freeform 93"/>
                <p:cNvSpPr>
                  <a:spLocks/>
                </p:cNvSpPr>
                <p:nvPr userDrawn="1"/>
              </p:nvSpPr>
              <p:spPr bwMode="auto">
                <a:xfrm flipH="1">
                  <a:off x="5164" y="32"/>
                  <a:ext cx="556" cy="586"/>
                </a:xfrm>
                <a:custGeom>
                  <a:avLst/>
                  <a:gdLst/>
                  <a:ahLst/>
                  <a:cxnLst>
                    <a:cxn ang="0">
                      <a:pos x="1183" y="0"/>
                    </a:cxn>
                    <a:cxn ang="0">
                      <a:pos x="278" y="1706"/>
                    </a:cxn>
                    <a:cxn ang="0">
                      <a:pos x="2006" y="913"/>
                    </a:cxn>
                    <a:cxn ang="0">
                      <a:pos x="735" y="1519"/>
                    </a:cxn>
                    <a:cxn ang="0">
                      <a:pos x="1661" y="1060"/>
                    </a:cxn>
                    <a:cxn ang="0">
                      <a:pos x="1060" y="1394"/>
                    </a:cxn>
                    <a:cxn ang="0">
                      <a:pos x="1489" y="1187"/>
                    </a:cxn>
                    <a:cxn ang="0">
                      <a:pos x="1255" y="1355"/>
                    </a:cxn>
                    <a:cxn ang="0">
                      <a:pos x="1430" y="1221"/>
                    </a:cxn>
                    <a:cxn ang="0">
                      <a:pos x="1144" y="1403"/>
                    </a:cxn>
                    <a:cxn ang="0">
                      <a:pos x="1611" y="1144"/>
                    </a:cxn>
                    <a:cxn ang="0">
                      <a:pos x="843" y="1503"/>
                    </a:cxn>
                    <a:cxn ang="0">
                      <a:pos x="1876" y="960"/>
                    </a:cxn>
                    <a:cxn ang="0">
                      <a:pos x="474" y="1620"/>
                    </a:cxn>
                    <a:cxn ang="0">
                      <a:pos x="1158" y="267"/>
                    </a:cxn>
                    <a:cxn ang="0">
                      <a:pos x="1183" y="0"/>
                    </a:cxn>
                  </a:cxnLst>
                  <a:rect l="0" t="0" r="r" b="b"/>
                  <a:pathLst>
                    <a:path w="2570" h="2766">
                      <a:moveTo>
                        <a:pt x="1183" y="0"/>
                      </a:moveTo>
                      <a:cubicBezTo>
                        <a:pt x="31" y="34"/>
                        <a:pt x="0" y="1232"/>
                        <a:pt x="278" y="1706"/>
                      </a:cubicBezTo>
                      <a:cubicBezTo>
                        <a:pt x="888" y="2766"/>
                        <a:pt x="2570" y="2078"/>
                        <a:pt x="2006" y="913"/>
                      </a:cubicBezTo>
                      <a:cubicBezTo>
                        <a:pt x="1480" y="86"/>
                        <a:pt x="309" y="751"/>
                        <a:pt x="735" y="1519"/>
                      </a:cubicBezTo>
                      <a:cubicBezTo>
                        <a:pt x="1085" y="2095"/>
                        <a:pt x="2037" y="1686"/>
                        <a:pt x="1661" y="1060"/>
                      </a:cubicBezTo>
                      <a:cubicBezTo>
                        <a:pt x="1411" y="668"/>
                        <a:pt x="776" y="977"/>
                        <a:pt x="1060" y="1394"/>
                      </a:cubicBezTo>
                      <a:cubicBezTo>
                        <a:pt x="1252" y="1653"/>
                        <a:pt x="1647" y="1455"/>
                        <a:pt x="1489" y="1187"/>
                      </a:cubicBezTo>
                      <a:cubicBezTo>
                        <a:pt x="1389" y="1046"/>
                        <a:pt x="1055" y="1113"/>
                        <a:pt x="1255" y="1355"/>
                      </a:cubicBezTo>
                      <a:cubicBezTo>
                        <a:pt x="1185" y="1378"/>
                        <a:pt x="1221" y="1037"/>
                        <a:pt x="1430" y="1221"/>
                      </a:cubicBezTo>
                      <a:cubicBezTo>
                        <a:pt x="1522" y="1329"/>
                        <a:pt x="1328" y="1570"/>
                        <a:pt x="1144" y="1403"/>
                      </a:cubicBezTo>
                      <a:cubicBezTo>
                        <a:pt x="869" y="1019"/>
                        <a:pt x="1486" y="835"/>
                        <a:pt x="1611" y="1144"/>
                      </a:cubicBezTo>
                      <a:cubicBezTo>
                        <a:pt x="1803" y="1494"/>
                        <a:pt x="1244" y="1970"/>
                        <a:pt x="843" y="1503"/>
                      </a:cubicBezTo>
                      <a:cubicBezTo>
                        <a:pt x="467" y="868"/>
                        <a:pt x="1441" y="259"/>
                        <a:pt x="1876" y="960"/>
                      </a:cubicBezTo>
                      <a:cubicBezTo>
                        <a:pt x="2288" y="1625"/>
                        <a:pt x="1142" y="2588"/>
                        <a:pt x="474" y="1620"/>
                      </a:cubicBezTo>
                      <a:cubicBezTo>
                        <a:pt x="341" y="1336"/>
                        <a:pt x="221" y="417"/>
                        <a:pt x="1158" y="267"/>
                      </a:cubicBezTo>
                      <a:lnTo>
                        <a:pt x="118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12700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622" name="Rectangle 94"/>
                <p:cNvSpPr>
                  <a:spLocks noChangeArrowheads="1"/>
                </p:cNvSpPr>
                <p:nvPr userDrawn="1"/>
              </p:nvSpPr>
              <p:spPr bwMode="auto">
                <a:xfrm>
                  <a:off x="248" y="32"/>
                  <a:ext cx="5232" cy="5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22629" name="Rectangle 101"/>
            <p:cNvSpPr>
              <a:spLocks noChangeArrowheads="1"/>
            </p:cNvSpPr>
            <p:nvPr userDrawn="1"/>
          </p:nvSpPr>
          <p:spPr bwMode="hidden">
            <a:xfrm>
              <a:off x="480" y="507"/>
              <a:ext cx="4786" cy="19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9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625" name="Rectangle 9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26" name="Rectangle 9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27" name="Rectangle 9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B77103B-4EB4-474A-AA63-6460F6134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6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7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Western Civilization Since 1500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Lecture </a:t>
            </a:r>
            <a:r>
              <a:rPr lang="en-US" dirty="0" smtClean="0"/>
              <a:t>42: Conclusion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</a:t>
            </a:r>
          </a:p>
          <a:p>
            <a:r>
              <a:rPr lang="en-US" dirty="0" smtClean="0"/>
              <a:t>Protestant and Catholic Reformations</a:t>
            </a:r>
          </a:p>
          <a:p>
            <a:r>
              <a:rPr lang="en-US" dirty="0" smtClean="0"/>
              <a:t>Age of Discovery</a:t>
            </a:r>
          </a:p>
          <a:p>
            <a:r>
              <a:rPr lang="en-US" dirty="0" smtClean="0"/>
              <a:t>Scientific Revolution</a:t>
            </a:r>
          </a:p>
          <a:p>
            <a:r>
              <a:rPr lang="en-US" dirty="0" smtClean="0"/>
              <a:t>Absolutism and Constitutionalism</a:t>
            </a:r>
          </a:p>
          <a:p>
            <a:r>
              <a:rPr lang="en-US" dirty="0" smtClean="0"/>
              <a:t>Enlightenment</a:t>
            </a:r>
          </a:p>
          <a:p>
            <a:r>
              <a:rPr lang="en-US" dirty="0" smtClean="0"/>
              <a:t>Agricultural and Industrial Revolutions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of Revolutions</a:t>
            </a:r>
          </a:p>
          <a:p>
            <a:r>
              <a:rPr lang="en-US" dirty="0" smtClean="0"/>
              <a:t>New Political and Cultural Ideas</a:t>
            </a:r>
          </a:p>
          <a:p>
            <a:r>
              <a:rPr lang="en-US" dirty="0" smtClean="0"/>
              <a:t>Nationalism and Unifications</a:t>
            </a:r>
          </a:p>
          <a:p>
            <a:r>
              <a:rPr lang="en-US" dirty="0" smtClean="0"/>
              <a:t>Imperialism</a:t>
            </a:r>
          </a:p>
          <a:p>
            <a:r>
              <a:rPr lang="en-US" dirty="0" smtClean="0"/>
              <a:t>World Wars</a:t>
            </a:r>
          </a:p>
          <a:p>
            <a:r>
              <a:rPr lang="en-US" dirty="0" smtClean="0"/>
              <a:t>Cold War</a:t>
            </a:r>
          </a:p>
          <a:p>
            <a:r>
              <a:rPr lang="en-US" dirty="0" smtClean="0"/>
              <a:t>European Unio</a:t>
            </a:r>
            <a:r>
              <a:rPr lang="en-US" dirty="0" smtClean="0"/>
              <a:t>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Omissions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Organized religion after 1700</a:t>
            </a:r>
          </a:p>
          <a:p>
            <a:r>
              <a:rPr lang="en-US" dirty="0" smtClean="0"/>
              <a:t>Culture &amp; Literature after 1850</a:t>
            </a:r>
          </a:p>
          <a:p>
            <a:r>
              <a:rPr lang="en-US" dirty="0" smtClean="0"/>
              <a:t>World Wars: Home fronts and Holocaust</a:t>
            </a:r>
          </a:p>
          <a:p>
            <a:r>
              <a:rPr lang="en-US" dirty="0" smtClean="0"/>
              <a:t>Decolonization</a:t>
            </a:r>
          </a:p>
          <a:p>
            <a:r>
              <a:rPr lang="en-US" dirty="0" smtClean="0"/>
              <a:t>Domestic European politics post-1945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Crisis of confidence</a:t>
            </a:r>
          </a:p>
          <a:p>
            <a:pPr lvl="1"/>
            <a:r>
              <a:rPr lang="en-US" dirty="0" smtClean="0"/>
              <a:t>Secularization</a:t>
            </a:r>
          </a:p>
          <a:p>
            <a:pPr lvl="1"/>
            <a:r>
              <a:rPr lang="en-US" dirty="0" smtClean="0"/>
              <a:t>Self-criticism</a:t>
            </a:r>
          </a:p>
          <a:p>
            <a:pPr lvl="1"/>
            <a:r>
              <a:rPr lang="en-US" dirty="0" smtClean="0"/>
              <a:t>Search for meaning</a:t>
            </a:r>
          </a:p>
          <a:p>
            <a:r>
              <a:rPr lang="en-US" dirty="0" smtClean="0"/>
              <a:t>Unsustainable </a:t>
            </a:r>
            <a:r>
              <a:rPr lang="en-US" smtClean="0"/>
              <a:t>welfare states</a:t>
            </a:r>
            <a:endParaRPr lang="en-US" dirty="0" smtClean="0"/>
          </a:p>
          <a:p>
            <a:r>
              <a:rPr lang="en-US" dirty="0" smtClean="0"/>
              <a:t>Unfavorable demographics</a:t>
            </a:r>
          </a:p>
          <a:p>
            <a:pPr lvl="1"/>
            <a:r>
              <a:rPr lang="en-US" dirty="0" smtClean="0"/>
              <a:t>Low birthrates</a:t>
            </a:r>
          </a:p>
          <a:p>
            <a:pPr lvl="1"/>
            <a:r>
              <a:rPr lang="en-US" dirty="0" smtClean="0"/>
              <a:t>High immigration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omanesque">
  <a:themeElements>
    <a:clrScheme name="Romanesque 1">
      <a:dk1>
        <a:srgbClr val="6E6958"/>
      </a:dk1>
      <a:lt1>
        <a:srgbClr val="EAEAEA"/>
      </a:lt1>
      <a:dk2>
        <a:srgbClr val="88826C"/>
      </a:dk2>
      <a:lt2>
        <a:srgbClr val="EDD39F"/>
      </a:lt2>
      <a:accent1>
        <a:srgbClr val="C9C6BB"/>
      </a:accent1>
      <a:accent2>
        <a:srgbClr val="ADA897"/>
      </a:accent2>
      <a:accent3>
        <a:srgbClr val="C3C1BA"/>
      </a:accent3>
      <a:accent4>
        <a:srgbClr val="C8C8C8"/>
      </a:accent4>
      <a:accent5>
        <a:srgbClr val="E1DFDA"/>
      </a:accent5>
      <a:accent6>
        <a:srgbClr val="9C9888"/>
      </a:accent6>
      <a:hlink>
        <a:srgbClr val="DEB54E"/>
      </a:hlink>
      <a:folHlink>
        <a:srgbClr val="A78B3D"/>
      </a:folHlink>
    </a:clrScheme>
    <a:fontScheme name="Romanesq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omanesque 1">
        <a:dk1>
          <a:srgbClr val="6E6958"/>
        </a:dk1>
        <a:lt1>
          <a:srgbClr val="EAEAEA"/>
        </a:lt1>
        <a:dk2>
          <a:srgbClr val="88826C"/>
        </a:dk2>
        <a:lt2>
          <a:srgbClr val="EDD39F"/>
        </a:lt2>
        <a:accent1>
          <a:srgbClr val="C9C6BB"/>
        </a:accent1>
        <a:accent2>
          <a:srgbClr val="ADA897"/>
        </a:accent2>
        <a:accent3>
          <a:srgbClr val="C3C1BA"/>
        </a:accent3>
        <a:accent4>
          <a:srgbClr val="C8C8C8"/>
        </a:accent4>
        <a:accent5>
          <a:srgbClr val="E1DFDA"/>
        </a:accent5>
        <a:accent6>
          <a:srgbClr val="9C9888"/>
        </a:accent6>
        <a:hlink>
          <a:srgbClr val="DEB54E"/>
        </a:hlink>
        <a:folHlink>
          <a:srgbClr val="A78B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2">
        <a:dk1>
          <a:srgbClr val="523D24"/>
        </a:dk1>
        <a:lt1>
          <a:srgbClr val="FFFFFF"/>
        </a:lt1>
        <a:dk2>
          <a:srgbClr val="5C3324"/>
        </a:dk2>
        <a:lt2>
          <a:srgbClr val="948F60"/>
        </a:lt2>
        <a:accent1>
          <a:srgbClr val="D0CEB8"/>
        </a:accent1>
        <a:accent2>
          <a:srgbClr val="C1BFA1"/>
        </a:accent2>
        <a:accent3>
          <a:srgbClr val="FFFFFF"/>
        </a:accent3>
        <a:accent4>
          <a:srgbClr val="45331D"/>
        </a:accent4>
        <a:accent5>
          <a:srgbClr val="E4E3D8"/>
        </a:accent5>
        <a:accent6>
          <a:srgbClr val="AFAD91"/>
        </a:accent6>
        <a:hlink>
          <a:srgbClr val="E0C036"/>
        </a:hlink>
        <a:folHlink>
          <a:srgbClr val="D1C1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3">
        <a:dk1>
          <a:srgbClr val="333333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DDDDDD"/>
        </a:accent2>
        <a:accent3>
          <a:srgbClr val="FFFFFF"/>
        </a:accent3>
        <a:accent4>
          <a:srgbClr val="2A2A2A"/>
        </a:accent4>
        <a:accent5>
          <a:srgbClr val="F3F3F3"/>
        </a:accent5>
        <a:accent6>
          <a:srgbClr val="C8C8C8"/>
        </a:accent6>
        <a:hlink>
          <a:srgbClr val="969696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omanesque 4">
        <a:dk1>
          <a:srgbClr val="4C4F60"/>
        </a:dk1>
        <a:lt1>
          <a:srgbClr val="EAEAEA"/>
        </a:lt1>
        <a:dk2>
          <a:srgbClr val="6C7188"/>
        </a:dk2>
        <a:lt2>
          <a:srgbClr val="EBCD5D"/>
        </a:lt2>
        <a:accent1>
          <a:srgbClr val="CECFD8"/>
        </a:accent1>
        <a:accent2>
          <a:srgbClr val="A8ABBA"/>
        </a:accent2>
        <a:accent3>
          <a:srgbClr val="BABBC3"/>
        </a:accent3>
        <a:accent4>
          <a:srgbClr val="C8C8C8"/>
        </a:accent4>
        <a:accent5>
          <a:srgbClr val="E3E4E9"/>
        </a:accent5>
        <a:accent6>
          <a:srgbClr val="989BA8"/>
        </a:accent6>
        <a:hlink>
          <a:srgbClr val="E8B5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5">
        <a:dk1>
          <a:srgbClr val="65515B"/>
        </a:dk1>
        <a:lt1>
          <a:srgbClr val="EAEAEA"/>
        </a:lt1>
        <a:dk2>
          <a:srgbClr val="886C7B"/>
        </a:dk2>
        <a:lt2>
          <a:srgbClr val="E9D95F"/>
        </a:lt2>
        <a:accent1>
          <a:srgbClr val="CECFD8"/>
        </a:accent1>
        <a:accent2>
          <a:srgbClr val="AB95A1"/>
        </a:accent2>
        <a:accent3>
          <a:srgbClr val="C3BABF"/>
        </a:accent3>
        <a:accent4>
          <a:srgbClr val="C8C8C8"/>
        </a:accent4>
        <a:accent5>
          <a:srgbClr val="E3E4E9"/>
        </a:accent5>
        <a:accent6>
          <a:srgbClr val="9B8791"/>
        </a:accent6>
        <a:hlink>
          <a:srgbClr val="E8C050"/>
        </a:hlink>
        <a:folHlink>
          <a:srgbClr val="B79E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omanesque 6">
        <a:dk1>
          <a:srgbClr val="333333"/>
        </a:dk1>
        <a:lt1>
          <a:srgbClr val="EAEAEA"/>
        </a:lt1>
        <a:dk2>
          <a:srgbClr val="000000"/>
        </a:dk2>
        <a:lt2>
          <a:srgbClr val="E1D8AB"/>
        </a:lt2>
        <a:accent1>
          <a:srgbClr val="808080"/>
        </a:accent1>
        <a:accent2>
          <a:srgbClr val="5F5F5F"/>
        </a:accent2>
        <a:accent3>
          <a:srgbClr val="AAAAAA"/>
        </a:accent3>
        <a:accent4>
          <a:srgbClr val="C8C8C8"/>
        </a:accent4>
        <a:accent5>
          <a:srgbClr val="C0C0C0"/>
        </a:accent5>
        <a:accent6>
          <a:srgbClr val="555555"/>
        </a:accent6>
        <a:hlink>
          <a:srgbClr val="D95045"/>
        </a:hlink>
        <a:folHlink>
          <a:srgbClr val="DCA23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Designs\Romanesque.pot</Template>
  <TotalTime>2349</TotalTime>
  <Words>90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Romanesque</vt:lpstr>
      <vt:lpstr>Western Civilization Since 1500</vt:lpstr>
      <vt:lpstr>Major Developments</vt:lpstr>
      <vt:lpstr>Major Developments</vt:lpstr>
      <vt:lpstr>Major Omissions</vt:lpstr>
      <vt:lpstr>Challenges Today</vt:lpstr>
    </vt:vector>
  </TitlesOfParts>
  <Company>Florida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Medieval Christianity</dc:title>
  <dc:creator>Jason Jewell</dc:creator>
  <cp:lastModifiedBy>Jason</cp:lastModifiedBy>
  <cp:revision>30</cp:revision>
  <cp:lastPrinted>1601-01-01T00:00:00Z</cp:lastPrinted>
  <dcterms:created xsi:type="dcterms:W3CDTF">2001-11-08T02:43:27Z</dcterms:created>
  <dcterms:modified xsi:type="dcterms:W3CDTF">2012-01-18T03:41:55Z</dcterms:modified>
</cp:coreProperties>
</file>