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B4761-0256-43DF-AA65-178B488B351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905F02-12F3-4EDB-A2D0-D914D1842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42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17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1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47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62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729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30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48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17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6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9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39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6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9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472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04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0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2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3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6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3B73-DAD2-4C44-9890-7441B321A34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B770-20DD-4C1E-BF75-D24E73DE8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Mixed Economy</a:t>
            </a:r>
          </a:p>
        </p:txBody>
      </p:sp>
    </p:spTree>
    <p:extLst>
      <p:ext uri="{BB962C8B-B14F-4D97-AF65-F5344CB8AC3E}">
        <p14:creationId xmlns:p14="http://schemas.microsoft.com/office/powerpoint/2010/main" val="266155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Inefficiency of State </a:t>
            </a:r>
            <a:r>
              <a:rPr lang="en-US" dirty="0"/>
              <a:t>E</a:t>
            </a:r>
            <a:r>
              <a:rPr lang="en-US" dirty="0" smtClean="0"/>
              <a:t>nterprises </a:t>
            </a:r>
            <a:r>
              <a:rPr lang="en-US" dirty="0"/>
              <a:t>S</a:t>
            </a:r>
            <a:r>
              <a:rPr lang="en-US" dirty="0" smtClean="0"/>
              <a:t>preads</a:t>
            </a:r>
          </a:p>
          <a:p>
            <a:pPr marL="0" indent="0">
              <a:buNone/>
            </a:pPr>
            <a:r>
              <a:rPr lang="en-US" dirty="0" smtClean="0"/>
              <a:t>Push more efficient private enterprise out</a:t>
            </a:r>
          </a:p>
          <a:p>
            <a:pPr marL="0" indent="0">
              <a:buNone/>
            </a:pPr>
            <a:r>
              <a:rPr lang="en-US" dirty="0" smtClean="0"/>
              <a:t>Even less pressure to be efficient</a:t>
            </a:r>
          </a:p>
          <a:p>
            <a:pPr marL="0" indent="0">
              <a:buNone/>
            </a:pPr>
            <a:r>
              <a:rPr lang="en-US" dirty="0" smtClean="0"/>
              <a:t>Skills for success in politics are not </a:t>
            </a:r>
            <a:r>
              <a:rPr lang="en-US" dirty="0" err="1" smtClean="0"/>
              <a:t>entrepre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Bureaucratic mentality spreads</a:t>
            </a:r>
          </a:p>
          <a:p>
            <a:pPr marL="0" indent="0">
              <a:buNone/>
            </a:pPr>
            <a:r>
              <a:rPr lang="en-US" dirty="0" smtClean="0"/>
              <a:t>Higher wages paid distort labor markets</a:t>
            </a:r>
          </a:p>
          <a:p>
            <a:pPr marL="0" indent="0">
              <a:buNone/>
            </a:pPr>
            <a:r>
              <a:rPr lang="en-US" dirty="0" smtClean="0"/>
              <a:t>Distortions of economic calculation spread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56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Areas of State Control</a:t>
            </a:r>
          </a:p>
          <a:p>
            <a:pPr marL="0" indent="0">
              <a:buNone/>
            </a:pPr>
            <a:r>
              <a:rPr lang="en-US" dirty="0" smtClean="0"/>
              <a:t>Military and police</a:t>
            </a:r>
          </a:p>
          <a:p>
            <a:pPr marL="0" indent="0">
              <a:buNone/>
            </a:pPr>
            <a:r>
              <a:rPr lang="en-US" dirty="0" smtClean="0"/>
              <a:t>Courts</a:t>
            </a:r>
          </a:p>
          <a:p>
            <a:pPr marL="0" indent="0">
              <a:buNone/>
            </a:pPr>
            <a:r>
              <a:rPr lang="en-US" dirty="0" smtClean="0"/>
              <a:t>Money production</a:t>
            </a:r>
          </a:p>
          <a:p>
            <a:pPr marL="0" indent="0">
              <a:buNone/>
            </a:pPr>
            <a:r>
              <a:rPr lang="en-US" dirty="0" smtClean="0"/>
              <a:t>Streets and highways</a:t>
            </a:r>
          </a:p>
          <a:p>
            <a:pPr marL="0" indent="0">
              <a:buNone/>
            </a:pPr>
            <a:r>
              <a:rPr lang="en-US" dirty="0" smtClean="0"/>
              <a:t>Rivers, coastal waters, shipping lanes</a:t>
            </a:r>
          </a:p>
          <a:p>
            <a:pPr marL="0" indent="0">
              <a:buNone/>
            </a:pPr>
            <a:r>
              <a:rPr lang="en-US" dirty="0" smtClean="0"/>
              <a:t>Communication</a:t>
            </a:r>
          </a:p>
          <a:p>
            <a:pPr marL="0" indent="0">
              <a:buNone/>
            </a:pPr>
            <a:r>
              <a:rPr lang="en-US" dirty="0" smtClean="0"/>
              <a:t>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81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State enterprises among private enterprises</a:t>
            </a:r>
          </a:p>
          <a:p>
            <a:pPr marL="0" indent="0">
              <a:buNone/>
            </a:pPr>
            <a:r>
              <a:rPr lang="en-US" dirty="0" smtClean="0"/>
              <a:t>Does not create a separate public sector</a:t>
            </a:r>
          </a:p>
          <a:p>
            <a:pPr marL="0" indent="0">
              <a:buNone/>
            </a:pPr>
            <a:r>
              <a:rPr lang="en-US" dirty="0" smtClean="0"/>
              <a:t>Production decisions cannot be made by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economic calculation</a:t>
            </a:r>
          </a:p>
          <a:p>
            <a:pPr marL="0" indent="0">
              <a:buNone/>
            </a:pPr>
            <a:r>
              <a:rPr lang="en-US" dirty="0" smtClean="0"/>
              <a:t>Government officials satisfy their own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preferences, not those of consumers</a:t>
            </a:r>
          </a:p>
          <a:p>
            <a:pPr marL="0" indent="0">
              <a:buNone/>
            </a:pPr>
            <a:r>
              <a:rPr lang="en-US" dirty="0" smtClean="0"/>
              <a:t>Government officials raise costs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to meet tax revenues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559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</a:t>
            </a:r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en-US" dirty="0" smtClean="0">
                <a:solidFill>
                  <a:srgbClr val="002060"/>
                </a:solidFill>
              </a:rPr>
              <a:t>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Economic Calculation</a:t>
            </a:r>
          </a:p>
          <a:p>
            <a:pPr marL="0" indent="0">
              <a:buNone/>
            </a:pPr>
            <a:r>
              <a:rPr lang="en-US" dirty="0" smtClean="0"/>
              <a:t>Private enterprise must attract investment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Capitalists invest to satisfy their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Allocate capital according to net worth </a:t>
            </a:r>
          </a:p>
          <a:p>
            <a:pPr marL="0" indent="0">
              <a:buNone/>
            </a:pPr>
            <a:r>
              <a:rPr lang="en-US" dirty="0" smtClean="0"/>
              <a:t>Private enterprise must attract demands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Customers buy to satisfy their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Allocate resources according to net income</a:t>
            </a:r>
          </a:p>
          <a:p>
            <a:pPr marL="0" indent="0">
              <a:buNone/>
            </a:pPr>
            <a:r>
              <a:rPr lang="en-US" dirty="0" smtClean="0"/>
              <a:t>Entrepreneurs expand production and capital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capacity if they anticipate profit and equity</a:t>
            </a:r>
          </a:p>
        </p:txBody>
      </p:sp>
    </p:spTree>
    <p:extLst>
      <p:ext uri="{BB962C8B-B14F-4D97-AF65-F5344CB8AC3E}">
        <p14:creationId xmlns:p14="http://schemas.microsoft.com/office/powerpoint/2010/main" val="229902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Profit Management</a:t>
            </a:r>
          </a:p>
          <a:p>
            <a:pPr marL="0" indent="0">
              <a:buNone/>
            </a:pPr>
            <a:r>
              <a:rPr lang="en-US" dirty="0"/>
              <a:t>Private enterprise </a:t>
            </a:r>
            <a:r>
              <a:rPr lang="en-US" dirty="0" smtClean="0"/>
              <a:t>uses </a:t>
            </a:r>
            <a:r>
              <a:rPr lang="en-US" dirty="0"/>
              <a:t>profit management</a:t>
            </a:r>
          </a:p>
          <a:p>
            <a:pPr marL="0" indent="0">
              <a:buNone/>
            </a:pPr>
            <a:r>
              <a:rPr lang="en-US" dirty="0"/>
              <a:t>   Delegate decision making to managers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• Organize </a:t>
            </a:r>
            <a:r>
              <a:rPr lang="en-US" dirty="0"/>
              <a:t>enterprise into profit centers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• Allocate </a:t>
            </a:r>
            <a:r>
              <a:rPr lang="en-US" dirty="0"/>
              <a:t>capital funding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• Earn </a:t>
            </a:r>
            <a:r>
              <a:rPr lang="en-US" dirty="0"/>
              <a:t>profit and avoid loss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• Compensation</a:t>
            </a:r>
            <a:r>
              <a:rPr lang="en-US" dirty="0"/>
              <a:t>: share of profit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6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54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Profit Management</a:t>
            </a:r>
          </a:p>
          <a:p>
            <a:pPr marL="0" indent="0">
              <a:buNone/>
            </a:pPr>
            <a:r>
              <a:rPr lang="en-US" dirty="0" smtClean="0"/>
              <a:t>For-profit enterprise</a:t>
            </a:r>
          </a:p>
          <a:p>
            <a:pPr marL="0" indent="0">
              <a:buNone/>
            </a:pPr>
            <a:r>
              <a:rPr lang="en-US" dirty="0" smtClean="0"/>
              <a:t>Not-for-profit enterprise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Attract donors by satisfying their preferences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Attract capitalists by satisfying their pref.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Economize resources and investment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Use profit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9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Profit Management </a:t>
            </a:r>
          </a:p>
          <a:p>
            <a:pPr marL="0" indent="0">
              <a:buNone/>
            </a:pPr>
            <a:r>
              <a:rPr lang="en-US" dirty="0" smtClean="0"/>
              <a:t>Size of a private enterprise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Limited by extent of market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Entrepreneur designs organizational structure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Investors judge efficiency of different asset</a:t>
            </a:r>
          </a:p>
          <a:p>
            <a:pPr marL="0" indent="0">
              <a:buNone/>
            </a:pPr>
            <a:r>
              <a:rPr lang="en-US" dirty="0" smtClean="0"/>
              <a:t>      configurations under each </a:t>
            </a:r>
            <a:r>
              <a:rPr lang="en-US" dirty="0" err="1" smtClean="0"/>
              <a:t>entrepre</a:t>
            </a:r>
            <a:r>
              <a:rPr lang="en-US" dirty="0" smtClean="0"/>
              <a:t>. group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8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Bureaucratic Management</a:t>
            </a:r>
          </a:p>
          <a:p>
            <a:pPr marL="0" indent="0">
              <a:buNone/>
            </a:pPr>
            <a:r>
              <a:rPr lang="en-US" dirty="0" smtClean="0"/>
              <a:t>State run enterprise cannot be run as private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for-profit or not-for-profit enterprise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Revenues and capital obtained involuntary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No private property in assets</a:t>
            </a:r>
            <a:r>
              <a:rPr lang="en-US" dirty="0"/>
              <a:t> </a:t>
            </a:r>
            <a:r>
              <a:rPr lang="en-US" dirty="0" smtClean="0"/>
              <a:t>or liabilities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Cannot establish profit centers or make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compensation a share of profit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Cannot “play” market: capitalist 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entrepreneurs risk their own wealth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93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Bureaucratic Management</a:t>
            </a:r>
          </a:p>
          <a:p>
            <a:pPr marL="0" indent="0">
              <a:buNone/>
            </a:pPr>
            <a:r>
              <a:rPr lang="en-US" dirty="0" smtClean="0"/>
              <a:t>Constrain manager’s decisions by rules</a:t>
            </a:r>
          </a:p>
          <a:p>
            <a:pPr marL="0" indent="0">
              <a:buNone/>
            </a:pPr>
            <a:r>
              <a:rPr lang="en-US" dirty="0" smtClean="0"/>
              <a:t>Rules are arbitrary with respect to social</a:t>
            </a:r>
          </a:p>
          <a:p>
            <a:pPr marL="0" indent="0">
              <a:buNone/>
            </a:pPr>
            <a:r>
              <a:rPr lang="en-US" dirty="0" smtClean="0"/>
              <a:t>   economizing</a:t>
            </a:r>
          </a:p>
          <a:p>
            <a:pPr marL="0" indent="0">
              <a:buNone/>
            </a:pPr>
            <a:r>
              <a:rPr lang="en-US" dirty="0" smtClean="0"/>
              <a:t>Budgeting has a different role in state-run</a:t>
            </a:r>
          </a:p>
          <a:p>
            <a:pPr marL="0" indent="0">
              <a:buNone/>
            </a:pPr>
            <a:r>
              <a:rPr lang="en-US" dirty="0" smtClean="0"/>
              <a:t>   enterprises than in private enterprises</a:t>
            </a:r>
          </a:p>
          <a:p>
            <a:pPr marL="0" indent="0">
              <a:buNone/>
            </a:pPr>
            <a:r>
              <a:rPr lang="en-US" dirty="0" smtClean="0"/>
              <a:t>Manager cannot act as if he were operating 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private enterprise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15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8: </a:t>
            </a:r>
            <a:r>
              <a:rPr lang="en-US" u="sng" dirty="0" smtClean="0"/>
              <a:t>Mixed Economy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Bureaucratic Management</a:t>
            </a:r>
          </a:p>
          <a:p>
            <a:pPr marL="0" indent="0">
              <a:buNone/>
            </a:pPr>
            <a:r>
              <a:rPr lang="en-US" dirty="0" smtClean="0"/>
              <a:t>Bureaucracy in private enterprise from state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imposed rules and regulations</a:t>
            </a:r>
          </a:p>
          <a:p>
            <a:pPr marL="0" indent="0">
              <a:buNone/>
            </a:pPr>
            <a:r>
              <a:rPr lang="en-US" dirty="0" smtClean="0"/>
              <a:t>Bureaucracy in private enterprise does not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result from large size or complexity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470</Words>
  <Application>Microsoft Office PowerPoint</Application>
  <PresentationFormat>On-screen Show (4:3)</PresentationFormat>
  <Paragraphs>107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2012-05-28T18:41:55Z</dcterms:created>
  <dcterms:modified xsi:type="dcterms:W3CDTF">2012-05-28T18:45:18Z</dcterms:modified>
</cp:coreProperties>
</file>