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F244AB-E479-4955-B110-A66C490CCC6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DC130-4447-483D-B13B-1243CD893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67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700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80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49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36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18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08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233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BBFB2-36E4-4DB0-BF84-390A5E76C36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3B50-E8B9-402D-8A4C-F7D858B8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638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BBFB2-36E4-4DB0-BF84-390A5E76C36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3B50-E8B9-402D-8A4C-F7D858B8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654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BBFB2-36E4-4DB0-BF84-390A5E76C36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3B50-E8B9-402D-8A4C-F7D858B8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89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BBFB2-36E4-4DB0-BF84-390A5E76C36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3B50-E8B9-402D-8A4C-F7D858B8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889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BBFB2-36E4-4DB0-BF84-390A5E76C36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3B50-E8B9-402D-8A4C-F7D858B8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71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BBFB2-36E4-4DB0-BF84-390A5E76C36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3B50-E8B9-402D-8A4C-F7D858B8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02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BBFB2-36E4-4DB0-BF84-390A5E76C36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3B50-E8B9-402D-8A4C-F7D858B8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05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BBFB2-36E4-4DB0-BF84-390A5E76C36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3B50-E8B9-402D-8A4C-F7D858B8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6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BBFB2-36E4-4DB0-BF84-390A5E76C36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3B50-E8B9-402D-8A4C-F7D858B8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916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BBFB2-36E4-4DB0-BF84-390A5E76C36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3B50-E8B9-402D-8A4C-F7D858B8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27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BBFB2-36E4-4DB0-BF84-390A5E76C36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3B50-E8B9-402D-8A4C-F7D858B8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42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BBFB2-36E4-4DB0-BF84-390A5E76C36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F3B50-E8B9-402D-8A4C-F7D858B8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83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Hampered Market Economy:</a:t>
            </a:r>
          </a:p>
          <a:p>
            <a:r>
              <a:rPr lang="en-US" dirty="0" smtClean="0"/>
              <a:t>Booms and Busts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680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Topic 1: </a:t>
            </a:r>
            <a:r>
              <a:rPr lang="en-US" u="sng" dirty="0" smtClean="0"/>
              <a:t>Booms and Busts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Business Fluctuations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Change in underlying conditions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Profits and losses balance</a:t>
            </a:r>
          </a:p>
          <a:p>
            <a:pPr marL="0" indent="0">
              <a:buNone/>
            </a:pPr>
            <a:r>
              <a:rPr lang="en-US" dirty="0" smtClean="0"/>
              <a:t>Business Cycles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Cluster of profits in the boom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Cluster of losses in the bust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81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67000"/>
            <a:ext cx="9143999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13716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Topic 1: </a:t>
            </a:r>
            <a:r>
              <a:rPr lang="en-US" sz="3200" u="sng" dirty="0" smtClean="0"/>
              <a:t>Booms and Busts</a:t>
            </a:r>
            <a:endParaRPr lang="en-US" sz="3200" dirty="0" smtClean="0"/>
          </a:p>
          <a:p>
            <a:r>
              <a:rPr lang="en-US" sz="3200" dirty="0" smtClean="0"/>
              <a:t>Business Cycle: ups and downs in economic activity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758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Topic 1: </a:t>
            </a:r>
            <a:r>
              <a:rPr lang="en-US" u="sng" dirty="0" smtClean="0"/>
              <a:t>Booms and Busts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Phases of the Business Cycle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2" y="2896212"/>
            <a:ext cx="5329238" cy="320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1905000" y="3581400"/>
            <a:ext cx="4073027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38885" y="4062157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Boom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85792" y="3279559"/>
            <a:ext cx="70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Crisis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46023" y="3648891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Bust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648200" y="4127079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Recovery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06330" y="3187226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Trend in Real GDP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11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Topic 1: </a:t>
            </a:r>
            <a:r>
              <a:rPr lang="en-US" u="sng" dirty="0" smtClean="0"/>
              <a:t>Booms and Busts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Phases of the Business Cycle</a:t>
            </a:r>
          </a:p>
          <a:p>
            <a:pPr>
              <a:buNone/>
            </a:pPr>
            <a:r>
              <a:rPr lang="en-US" dirty="0" smtClean="0"/>
              <a:t>• Boom – Economic activity faster than trend</a:t>
            </a:r>
          </a:p>
          <a:p>
            <a:pPr>
              <a:buNone/>
            </a:pPr>
            <a:r>
              <a:rPr lang="en-US" dirty="0" smtClean="0"/>
              <a:t>• Crisis – Upper turning point </a:t>
            </a:r>
          </a:p>
          <a:p>
            <a:pPr>
              <a:buNone/>
            </a:pPr>
            <a:r>
              <a:rPr lang="en-US" dirty="0" smtClean="0"/>
              <a:t>• Bust – Economic activity slower than trend</a:t>
            </a:r>
          </a:p>
          <a:p>
            <a:pPr>
              <a:buNone/>
            </a:pPr>
            <a:r>
              <a:rPr lang="en-US" dirty="0" smtClean="0"/>
              <a:t>• Recovery – Lower turning 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32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Topic 1: </a:t>
            </a:r>
            <a:r>
              <a:rPr lang="en-US" u="sng" dirty="0" smtClean="0"/>
              <a:t>Booms and Busts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Features of the boom phase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Output increases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Unemployment declines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Monetary inflation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Credit expansion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Low interest rates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High capital values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Modest price inflation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17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Topic 1: </a:t>
            </a:r>
            <a:r>
              <a:rPr lang="en-US" u="sng" dirty="0" smtClean="0"/>
              <a:t>Booms and Busts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Features of the crisis phase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Output plateaus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Unemployment plateaus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Monetary inflation slows or stops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Credit expansion slows or stops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Interest rates rise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Capital values decline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Price inflation increases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28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Topic 1: </a:t>
            </a:r>
            <a:r>
              <a:rPr lang="en-US" u="sng" dirty="0" smtClean="0"/>
              <a:t>Booms and Busts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Features of the bust phase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Output declines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Unemployment increases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Monetary deflation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Credit contraction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Interest rates are high and then decline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Capital values fall and then rise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Price deflation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2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Topic 1: </a:t>
            </a:r>
            <a:r>
              <a:rPr lang="en-US" u="sng" dirty="0" smtClean="0"/>
              <a:t>Booms and Busts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Features of the recovery phase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Output increases normally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Unemployment returns to a normal level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Neither monetary inflation nor deflation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Neither credit expansion nor contraction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Interest rates return to normal levels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Capital values increase normally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Neither price inflation nor deflation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61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192</Words>
  <Application>Microsoft Office PowerPoint</Application>
  <PresentationFormat>On-screen Show (4:3)</PresentationFormat>
  <Paragraphs>76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Austrian Economics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Economics</dc:title>
  <dc:creator>Herbener, Jeffrey M.</dc:creator>
  <cp:lastModifiedBy>Herbener, Jeffrey M.</cp:lastModifiedBy>
  <cp:revision>1</cp:revision>
  <dcterms:created xsi:type="dcterms:W3CDTF">2012-05-28T17:12:34Z</dcterms:created>
  <dcterms:modified xsi:type="dcterms:W3CDTF">2012-05-28T17:16:54Z</dcterms:modified>
</cp:coreProperties>
</file>