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9DEBC-913B-4C25-B229-4D4E24E5267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FB318-0B6D-4A55-885D-540DF488D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047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60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50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9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0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07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54A80-5F1D-4D81-8B88-A9985031BC2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CB58B-5594-4994-BC0D-C1FFFB0D6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011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54A80-5F1D-4D81-8B88-A9985031BC2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CB58B-5594-4994-BC0D-C1FFFB0D6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1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54A80-5F1D-4D81-8B88-A9985031BC2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CB58B-5594-4994-BC0D-C1FFFB0D6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548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54A80-5F1D-4D81-8B88-A9985031BC2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CB58B-5594-4994-BC0D-C1FFFB0D6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86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54A80-5F1D-4D81-8B88-A9985031BC2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CB58B-5594-4994-BC0D-C1FFFB0D6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22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54A80-5F1D-4D81-8B88-A9985031BC2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CB58B-5594-4994-BC0D-C1FFFB0D6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1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54A80-5F1D-4D81-8B88-A9985031BC2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CB58B-5594-4994-BC0D-C1FFFB0D6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4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54A80-5F1D-4D81-8B88-A9985031BC2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CB58B-5594-4994-BC0D-C1FFFB0D6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5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54A80-5F1D-4D81-8B88-A9985031BC2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CB58B-5594-4994-BC0D-C1FFFB0D6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03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54A80-5F1D-4D81-8B88-A9985031BC2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CB58B-5594-4994-BC0D-C1FFFB0D6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8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54A80-5F1D-4D81-8B88-A9985031BC2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CB58B-5594-4994-BC0D-C1FFFB0D6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5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54A80-5F1D-4D81-8B88-A9985031BC2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CB58B-5594-4994-BC0D-C1FFFB0D6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6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 Money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57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Characteristic 1: </a:t>
            </a:r>
            <a:r>
              <a:rPr lang="en-US" u="sng" dirty="0" smtClean="0"/>
              <a:t>Voluntary Exchange</a:t>
            </a:r>
          </a:p>
          <a:p>
            <a:pPr>
              <a:buNone/>
            </a:pPr>
            <a:r>
              <a:rPr lang="en-US" dirty="0" smtClean="0"/>
              <a:t>Characteristic 2: </a:t>
            </a:r>
            <a:r>
              <a:rPr lang="en-US" u="sng" dirty="0" smtClean="0"/>
              <a:t>Division of Labor</a:t>
            </a:r>
          </a:p>
          <a:p>
            <a:pPr>
              <a:buNone/>
            </a:pPr>
            <a:r>
              <a:rPr lang="en-US" dirty="0" smtClean="0"/>
              <a:t>Characteristic 3: </a:t>
            </a:r>
            <a:r>
              <a:rPr lang="en-US" u="sng" dirty="0" smtClean="0"/>
              <a:t>Money</a:t>
            </a:r>
          </a:p>
          <a:p>
            <a:pPr>
              <a:buNone/>
            </a:pPr>
            <a:r>
              <a:rPr lang="en-US" dirty="0" smtClean="0"/>
              <a:t>Money: General medium of exchange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Medium: Facilitator of exchange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General: Most widely used</a:t>
            </a:r>
          </a:p>
          <a:p>
            <a:pPr>
              <a:buNone/>
            </a:pPr>
            <a:r>
              <a:rPr lang="en-US" dirty="0" smtClean="0"/>
              <a:t>Monetary exchange: Indirect exchange</a:t>
            </a:r>
          </a:p>
          <a:p>
            <a:pPr>
              <a:buNone/>
            </a:pPr>
            <a:r>
              <a:rPr lang="en-US" dirty="0" smtClean="0"/>
              <a:t>Barter exchange: Direct exchange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05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Characteristic 3: </a:t>
            </a:r>
            <a:r>
              <a:rPr lang="en-US" u="sng" dirty="0" smtClean="0"/>
              <a:t>Money</a:t>
            </a:r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1. Trade with money is preferable to barter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More cases of reversed preferences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• Widens the market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• Extends the division of labor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490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Characteristic 3: </a:t>
            </a:r>
            <a:r>
              <a:rPr lang="en-US" u="sng" dirty="0" smtClean="0"/>
              <a:t>Money</a:t>
            </a:r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2. Money is a commodity on the UME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Not an intangible service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Not fiat money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Money originates as a commodity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One commodity becomes money</a:t>
            </a:r>
          </a:p>
          <a:p>
            <a:pPr>
              <a:buNone/>
            </a:pPr>
            <a:r>
              <a:rPr lang="en-US" dirty="0" smtClean="0"/>
              <a:t>		    One best suited to be a medium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Avoid trading in money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 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96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3: </a:t>
            </a:r>
            <a:r>
              <a:rPr lang="en-US" u="sng" dirty="0" smtClean="0"/>
              <a:t>Money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Conclusions </a:t>
            </a:r>
          </a:p>
          <a:p>
            <a:pPr marL="0" indent="0">
              <a:buNone/>
            </a:pPr>
            <a:r>
              <a:rPr lang="en-US" dirty="0" smtClean="0"/>
              <a:t>   2. Money is a commodity on the UME</a:t>
            </a:r>
          </a:p>
          <a:p>
            <a:pPr>
              <a:buNone/>
            </a:pPr>
            <a:r>
              <a:rPr lang="en-US" dirty="0" smtClean="0"/>
              <a:t>		• </a:t>
            </a:r>
            <a:r>
              <a:rPr lang="en-US" dirty="0"/>
              <a:t>Certification of money: regulated by profit</a:t>
            </a:r>
          </a:p>
          <a:p>
            <a:pPr>
              <a:buNone/>
            </a:pPr>
            <a:r>
              <a:rPr lang="en-US" dirty="0"/>
              <a:t>		• Money substitutes</a:t>
            </a:r>
          </a:p>
          <a:p>
            <a:pPr>
              <a:buNone/>
            </a:pPr>
            <a:r>
              <a:rPr lang="en-US" dirty="0"/>
              <a:t>		    Money certificates: regulated by profit</a:t>
            </a:r>
          </a:p>
          <a:p>
            <a:pPr>
              <a:buNone/>
            </a:pPr>
            <a:r>
              <a:rPr lang="en-US" dirty="0"/>
              <a:t>		    Fiduciary media: not regulated by profit</a:t>
            </a:r>
          </a:p>
          <a:p>
            <a:pPr>
              <a:buNone/>
            </a:pPr>
            <a:r>
              <a:rPr lang="en-US" dirty="0"/>
              <a:t>		• Fiat money: not regulated by profit</a:t>
            </a:r>
          </a:p>
          <a:p>
            <a:pPr>
              <a:buNone/>
            </a:pPr>
            <a:r>
              <a:rPr lang="en-US" dirty="0"/>
              <a:t>		• UME monetary system</a:t>
            </a:r>
          </a:p>
          <a:p>
            <a:pPr>
              <a:buNone/>
            </a:pPr>
            <a:r>
              <a:rPr lang="en-US" dirty="0"/>
              <a:t>		    Gold coins and money certificates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505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Characteristic 3: </a:t>
            </a:r>
            <a:r>
              <a:rPr lang="en-US" u="sng" dirty="0" smtClean="0"/>
              <a:t>Money</a:t>
            </a:r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3. Money is a common unit of objective value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All goods trade for and against money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Money prices for all goods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Arithmetic computation with prices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Consumers calculate cost of purchase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Producers calculate value of sale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Entrepreneurs calculate value and cost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81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78</Words>
  <Application>Microsoft Office PowerPoint</Application>
  <PresentationFormat>On-screen Show (4:3)</PresentationFormat>
  <Paragraphs>57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2012-05-28T13:38:03Z</dcterms:created>
  <dcterms:modified xsi:type="dcterms:W3CDTF">2012-05-28T13:42:04Z</dcterms:modified>
</cp:coreProperties>
</file>