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D1139-B53B-473C-8DDF-3002D0D5F836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222847-26D4-4F42-A9F7-53E686D72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033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64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781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323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86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1540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4571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60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A038-7087-46DC-B011-2CC59C755B5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3F6C-E632-4B3F-ADCC-50D6D5DCA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94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A038-7087-46DC-B011-2CC59C755B5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3F6C-E632-4B3F-ADCC-50D6D5DCA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2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A038-7087-46DC-B011-2CC59C755B5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3F6C-E632-4B3F-ADCC-50D6D5DCA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485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A038-7087-46DC-B011-2CC59C755B5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3F6C-E632-4B3F-ADCC-50D6D5DCA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286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A038-7087-46DC-B011-2CC59C755B5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3F6C-E632-4B3F-ADCC-50D6D5DCA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054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A038-7087-46DC-B011-2CC59C755B5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3F6C-E632-4B3F-ADCC-50D6D5DCA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492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A038-7087-46DC-B011-2CC59C755B5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3F6C-E632-4B3F-ADCC-50D6D5DCA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235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A038-7087-46DC-B011-2CC59C755B5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3F6C-E632-4B3F-ADCC-50D6D5DCA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516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A038-7087-46DC-B011-2CC59C755B5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3F6C-E632-4B3F-ADCC-50D6D5DCA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711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A038-7087-46DC-B011-2CC59C755B5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3F6C-E632-4B3F-ADCC-50D6D5DCA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251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A038-7087-46DC-B011-2CC59C755B5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33F6C-E632-4B3F-ADCC-50D6D5DCA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073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8A038-7087-46DC-B011-2CC59C755B5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33F6C-E632-4B3F-ADCC-50D6D5DCA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399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Unhampered Market Economy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755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UME: Voluntary exchanges of private property</a:t>
            </a:r>
          </a:p>
          <a:p>
            <a:pPr>
              <a:buNone/>
            </a:pPr>
            <a:r>
              <a:rPr lang="en-US" dirty="0" smtClean="0"/>
              <a:t>Exchange: Trade of ownership of property</a:t>
            </a:r>
          </a:p>
          <a:p>
            <a:pPr>
              <a:buNone/>
            </a:pPr>
            <a:r>
              <a:rPr lang="en-US" dirty="0" smtClean="0"/>
              <a:t>Voluntary: Without force or fraud</a:t>
            </a:r>
          </a:p>
          <a:p>
            <a:pPr>
              <a:buNone/>
            </a:pPr>
            <a:r>
              <a:rPr lang="en-US" dirty="0" smtClean="0"/>
              <a:t>Private Property: Legal pattern of ownership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Labor – Self-ownership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Land – Homesteading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Goods – Producing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Labor, land, goods – Contracting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Unilateral transfer – gift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Bilateral transfer – exchange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626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		     Types of Economies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Unhampered				         Command</a:t>
            </a:r>
          </a:p>
          <a:p>
            <a:pPr>
              <a:buNone/>
            </a:pPr>
            <a:r>
              <a:rPr lang="en-US" dirty="0" smtClean="0"/>
              <a:t>		 Market •				      • Economy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	Hampered Market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	  • Mixed Economy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	  • Interventionism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895600" y="3657600"/>
            <a:ext cx="3733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0567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Unhampered Market Economy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Legal sanction of private property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Legal sanction of </a:t>
            </a:r>
            <a:r>
              <a:rPr lang="en-US" dirty="0"/>
              <a:t>c</a:t>
            </a:r>
            <a:r>
              <a:rPr lang="en-US" dirty="0" smtClean="0"/>
              <a:t>ontracts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Division of labor: social </a:t>
            </a:r>
            <a:r>
              <a:rPr lang="en-US" dirty="0"/>
              <a:t>e</a:t>
            </a:r>
            <a:r>
              <a:rPr lang="en-US" dirty="0" smtClean="0"/>
              <a:t>conomizing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Economic calculation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735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Command Economy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No legal sanction of private property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No legal sanction of contracts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No division of labor: no social economizing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No economic calculation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103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Mixed Economy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Legal sanction of some private property and	some state property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Legal sanction of some contracts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Underdeveloped division of labor: less than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complete social economizing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</a:t>
            </a:r>
            <a:r>
              <a:rPr lang="en-US" dirty="0"/>
              <a:t>S</a:t>
            </a:r>
            <a:r>
              <a:rPr lang="en-US" dirty="0" smtClean="0"/>
              <a:t>tate run enterprises are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Bureaucratic, not entrepreneurial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Integrated in one economy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 with private enterprise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12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Interventionism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Legal sanction of some private property and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legal disabilities for other private property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Legal sanction of some contracts and legal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disabilities for other contracts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Underdeveloped division of labor: less than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complete social economizing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Interventions are counterproductive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or cumulative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737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Characteristic 1: </a:t>
            </a:r>
            <a:r>
              <a:rPr lang="en-US" u="sng" dirty="0" smtClean="0"/>
              <a:t>Voluntary Exchange</a:t>
            </a:r>
          </a:p>
          <a:p>
            <a:pPr>
              <a:buNone/>
            </a:pPr>
            <a:r>
              <a:rPr lang="en-US" dirty="0" smtClean="0"/>
              <a:t>Characteristic 2: </a:t>
            </a:r>
            <a:r>
              <a:rPr lang="en-US" u="sng" dirty="0" smtClean="0"/>
              <a:t>Division </a:t>
            </a:r>
            <a:r>
              <a:rPr lang="en-US" u="sng" smtClean="0"/>
              <a:t>of </a:t>
            </a:r>
            <a:r>
              <a:rPr lang="en-US" u="sng" smtClean="0"/>
              <a:t>Labor</a:t>
            </a:r>
            <a:endParaRPr lang="en-US" u="sng" dirty="0" smtClean="0"/>
          </a:p>
        </p:txBody>
      </p:sp>
    </p:spTree>
    <p:extLst>
      <p:ext uri="{BB962C8B-B14F-4D97-AF65-F5344CB8AC3E}">
        <p14:creationId xmlns:p14="http://schemas.microsoft.com/office/powerpoint/2010/main" val="1760050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152</Words>
  <Application>Microsoft Office PowerPoint</Application>
  <PresentationFormat>On-screen Show (4:3)</PresentationFormat>
  <Paragraphs>63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Austrian Economics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2</cp:revision>
  <dcterms:created xsi:type="dcterms:W3CDTF">2012-05-28T13:33:44Z</dcterms:created>
  <dcterms:modified xsi:type="dcterms:W3CDTF">2012-05-28T13:37:29Z</dcterms:modified>
</cp:coreProperties>
</file>