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5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9E5AA-F404-4AF3-8360-5C94B2DE7022}" type="datetimeFigureOut">
              <a:rPr lang="en-US" smtClean="0"/>
              <a:pPr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30AC4-ECBC-405E-89C2-8EB56C8D1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Economic Theory of Personal </a:t>
            </a:r>
            <a:r>
              <a:rPr lang="en-US" dirty="0" smtClean="0"/>
              <a:t>Action: Implications of Human Action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Economic Theory of Personal Action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Premise: Persons Act</a:t>
            </a:r>
          </a:p>
          <a:p>
            <a:pPr>
              <a:buNone/>
            </a:pPr>
            <a:r>
              <a:rPr lang="en-US" dirty="0" smtClean="0"/>
              <a:t>Conclusion 1: </a:t>
            </a:r>
            <a:r>
              <a:rPr lang="en-US" u="sng" dirty="0" smtClean="0"/>
              <a:t>Only Persons Act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No collective entity of action</a:t>
            </a:r>
          </a:p>
          <a:p>
            <a:pPr>
              <a:buNone/>
            </a:pPr>
            <a:r>
              <a:rPr lang="en-US" dirty="0" smtClean="0"/>
              <a:t>Conclusion 2: </a:t>
            </a:r>
            <a:r>
              <a:rPr lang="en-US" u="sng" dirty="0" smtClean="0"/>
              <a:t>Action Takes Time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Decision to act before the realization of end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			•			•		    •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Before		During		After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Two valuations of action with respect to time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Timing of an action: economizing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Time Preference: prefer sooner to later</a:t>
            </a:r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90600" y="4419600"/>
            <a:ext cx="2438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29000" y="4419600"/>
            <a:ext cx="2667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096000" y="4419600"/>
            <a:ext cx="2209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Economic Theory of Personal Action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Conclusion 3: </a:t>
            </a:r>
            <a:r>
              <a:rPr lang="en-US" u="sng" dirty="0" smtClean="0"/>
              <a:t>The Future is Uncertain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Uncertain future is somewhat predictable</a:t>
            </a:r>
          </a:p>
          <a:p>
            <a:pPr>
              <a:buNone/>
            </a:pPr>
            <a:r>
              <a:rPr lang="en-US" dirty="0" smtClean="0"/>
              <a:t>	Determined •				• Random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	    Uncertain</a:t>
            </a:r>
          </a:p>
          <a:p>
            <a:pPr>
              <a:buNone/>
            </a:pPr>
            <a:r>
              <a:rPr lang="en-US" dirty="0"/>
              <a:t>	E</a:t>
            </a:r>
            <a:r>
              <a:rPr lang="en-US" dirty="0" smtClean="0"/>
              <a:t>rror: difference between predicted and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actual outcome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Entrepreneurship: skills of dealing with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uncertainty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0" y="2819400"/>
            <a:ext cx="304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Economic Theory of Personal Action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Conclusion 4: </a:t>
            </a:r>
            <a:r>
              <a:rPr lang="en-US" u="sng" dirty="0" smtClean="0"/>
              <a:t>Human Action is an attempt to change an existing situation into a preferable situation</a:t>
            </a:r>
          </a:p>
          <a:p>
            <a:pPr>
              <a:buNone/>
            </a:pPr>
            <a:r>
              <a:rPr lang="en-US" dirty="0" smtClean="0"/>
              <a:t>Elements of the situation of action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General Conditions: Elements not controlled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If abundant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Means: Elements controlled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If scarce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Economic Theory of Personal Action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Conclusion 5: </a:t>
            </a:r>
            <a:r>
              <a:rPr lang="en-US" u="sng" dirty="0" smtClean="0"/>
              <a:t>Means Are Scarce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Scarce: Not enough to attain all ends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Scarcity implies choice</a:t>
            </a:r>
          </a:p>
          <a:p>
            <a:pPr>
              <a:buNone/>
            </a:pPr>
            <a:r>
              <a:rPr lang="en-US" dirty="0" smtClean="0"/>
              <a:t>Conclusion 6: </a:t>
            </a:r>
            <a:r>
              <a:rPr lang="en-US" u="sng" dirty="0" smtClean="0"/>
              <a:t>Means Are Allocated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Criterion of choice is purpose: Value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Choice is two dimensional: Preference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Preference is an ordinal rank of value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Preference is demonstrated in action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Economic Theory of Personal Action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Conclusion 7: </a:t>
            </a:r>
            <a:r>
              <a:rPr lang="en-US" u="sng" dirty="0" smtClean="0"/>
              <a:t>Means Are Economized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Economize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Means attain higher-valued ends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Ends attained with lesser-valued means</a:t>
            </a:r>
          </a:p>
          <a:p>
            <a:pPr>
              <a:buNone/>
            </a:pPr>
            <a:r>
              <a:rPr lang="en-US" dirty="0" smtClean="0"/>
              <a:t>Conclusion 8: </a:t>
            </a:r>
            <a:r>
              <a:rPr lang="en-US" u="sng" dirty="0" smtClean="0"/>
              <a:t>Value is Fundamentally Subjective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Value is a state of mind: mental judgment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Subjective: exists in the mind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No unit of value: value cannot be measured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Economic Theory of Personal Action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Conclusion 9: </a:t>
            </a:r>
            <a:r>
              <a:rPr lang="en-US" u="sng" dirty="0" smtClean="0"/>
              <a:t>Cost is Fundamentally Subjective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Cost of an action is the subjective value of the</a:t>
            </a:r>
          </a:p>
          <a:p>
            <a:pPr>
              <a:buNone/>
            </a:pPr>
            <a:r>
              <a:rPr lang="en-US" dirty="0" smtClean="0"/>
              <a:t>      most-valuable alternative action not taken</a:t>
            </a:r>
          </a:p>
          <a:p>
            <a:pPr>
              <a:buNone/>
            </a:pPr>
            <a:r>
              <a:rPr lang="en-US" dirty="0" smtClean="0"/>
              <a:t>Conclusion 10: </a:t>
            </a:r>
            <a:r>
              <a:rPr lang="en-US" u="sng" dirty="0" smtClean="0"/>
              <a:t>Profit is Fundamentally Subjective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Profit is the net benefit of an action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Two time horizons for profit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Before action: entrepreneurial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After action: accounting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Economic Theory of Personal Action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Conclusion 11: </a:t>
            </a:r>
            <a:r>
              <a:rPr lang="en-US" u="sng" dirty="0" smtClean="0"/>
              <a:t>Value is Imputed to Means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Means have value according to the value of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the end they help attain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 smtClean="0"/>
              <a:t>Mind→Consumer</a:t>
            </a:r>
            <a:r>
              <a:rPr lang="en-US" dirty="0" smtClean="0"/>
              <a:t> </a:t>
            </a:r>
            <a:r>
              <a:rPr lang="en-US" dirty="0" err="1" smtClean="0"/>
              <a:t>Good→Producer</a:t>
            </a:r>
            <a:r>
              <a:rPr lang="en-US" dirty="0" smtClean="0"/>
              <a:t> Good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Two alternatives to imputed value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Intrinsic value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</a:t>
            </a:r>
            <a:r>
              <a:rPr lang="en-US" dirty="0" err="1" smtClean="0"/>
              <a:t>Mind←Consumer</a:t>
            </a:r>
            <a:r>
              <a:rPr lang="en-US" dirty="0" smtClean="0"/>
              <a:t> </a:t>
            </a:r>
            <a:r>
              <a:rPr lang="en-US" dirty="0" err="1" smtClean="0"/>
              <a:t>Good←Producer</a:t>
            </a:r>
            <a:r>
              <a:rPr lang="en-US" dirty="0" smtClean="0"/>
              <a:t> Good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• Mutual determination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</a:t>
            </a:r>
            <a:r>
              <a:rPr lang="en-US" dirty="0" err="1" smtClean="0"/>
              <a:t>Mind→Consumer</a:t>
            </a:r>
            <a:r>
              <a:rPr lang="en-US" dirty="0" smtClean="0"/>
              <a:t> </a:t>
            </a:r>
            <a:r>
              <a:rPr lang="en-US" dirty="0" err="1" smtClean="0"/>
              <a:t>Good←Producer</a:t>
            </a:r>
            <a:r>
              <a:rPr lang="en-US" dirty="0" smtClean="0"/>
              <a:t> Good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114</Words>
  <Application>Microsoft Office PowerPoint</Application>
  <PresentationFormat>On-screen Show (4:3)</PresentationFormat>
  <Paragraphs>66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Austrian Economics</vt:lpstr>
      <vt:lpstr>Economic Theory of Personal Action</vt:lpstr>
      <vt:lpstr>Economic Theory of Personal Action</vt:lpstr>
      <vt:lpstr>Economic Theory of Personal Action</vt:lpstr>
      <vt:lpstr>Economic Theory of Personal Action</vt:lpstr>
      <vt:lpstr>Economic Theory of Personal Action</vt:lpstr>
      <vt:lpstr>Economic Theory of Personal Action</vt:lpstr>
      <vt:lpstr>Economic Theory of Personal Action</vt:lpstr>
    </vt:vector>
  </TitlesOfParts>
  <Company>Grove City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Theory</dc:title>
  <dc:creator>generic</dc:creator>
  <cp:lastModifiedBy>Herbener, Jeffrey M.</cp:lastModifiedBy>
  <cp:revision>68</cp:revision>
  <dcterms:created xsi:type="dcterms:W3CDTF">2009-01-08T16:21:20Z</dcterms:created>
  <dcterms:modified xsi:type="dcterms:W3CDTF">2012-05-28T13:21:30Z</dcterms:modified>
</cp:coreProperties>
</file>