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68" r:id="rId4"/>
    <p:sldId id="267" r:id="rId5"/>
    <p:sldId id="259" r:id="rId6"/>
    <p:sldId id="269" r:id="rId7"/>
    <p:sldId id="260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CC30E99-6A19-476B-82FF-4797796277A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5EB083D-7BE7-478B-91CA-CB82F9B11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946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B083D-7BE7-478B-91CA-CB82F9B110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17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B083D-7BE7-478B-91CA-CB82F9B110B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26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B083D-7BE7-478B-91CA-CB82F9B110B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97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B083D-7BE7-478B-91CA-CB82F9B110B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370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7CD33-FD37-47F5-8F75-2AC1A760DE73}" type="datetimeFigureOut">
              <a:rPr lang="en-US" smtClean="0"/>
              <a:pPr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BC1BC-623E-43C3-BBB6-12F04F89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Method of Economics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Method of Economic Theory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Method - procedure for discovering scientific law</a:t>
            </a:r>
          </a:p>
          <a:p>
            <a:pPr>
              <a:buNone/>
            </a:pPr>
            <a:r>
              <a:rPr lang="en-US" dirty="0" smtClean="0"/>
              <a:t>	• Permits independent verification by personal 	experience with the facts</a:t>
            </a:r>
          </a:p>
          <a:p>
            <a:pPr>
              <a:buNone/>
            </a:pPr>
            <a:r>
              <a:rPr lang="en-US" dirty="0" smtClean="0"/>
              <a:t>Natural science method: empirical experiments</a:t>
            </a:r>
          </a:p>
          <a:p>
            <a:pPr>
              <a:buNone/>
            </a:pPr>
            <a:r>
              <a:rPr lang="en-US" dirty="0" smtClean="0"/>
              <a:t>	• Procedure</a:t>
            </a:r>
          </a:p>
          <a:p>
            <a:pPr>
              <a:buNone/>
            </a:pPr>
            <a:r>
              <a:rPr lang="en-US" dirty="0" smtClean="0"/>
              <a:t>		Hypothesis</a:t>
            </a:r>
          </a:p>
          <a:p>
            <a:pPr>
              <a:buNone/>
            </a:pPr>
            <a:r>
              <a:rPr lang="en-US" dirty="0" smtClean="0"/>
              <a:t>		Facts</a:t>
            </a:r>
          </a:p>
          <a:p>
            <a:pPr>
              <a:buNone/>
            </a:pPr>
            <a:r>
              <a:rPr lang="en-US" dirty="0" smtClean="0"/>
              <a:t>		Test</a:t>
            </a:r>
          </a:p>
          <a:p>
            <a:pPr>
              <a:buNone/>
            </a:pPr>
            <a:r>
              <a:rPr lang="en-US" dirty="0" smtClean="0"/>
              <a:t>		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Method of Economic Theory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Natural science method: empirical experiments</a:t>
            </a:r>
          </a:p>
          <a:p>
            <a:pPr>
              <a:buNone/>
            </a:pPr>
            <a:r>
              <a:rPr lang="en-US" dirty="0" smtClean="0"/>
              <a:t>	• Example: Law of gravity</a:t>
            </a:r>
          </a:p>
          <a:p>
            <a:pPr>
              <a:buNone/>
            </a:pPr>
            <a:r>
              <a:rPr lang="en-US" dirty="0" smtClean="0"/>
              <a:t>		F = G </a:t>
            </a:r>
            <a:r>
              <a:rPr lang="en-US" u="sng" dirty="0" smtClean="0"/>
              <a:t>M</a:t>
            </a:r>
            <a:r>
              <a:rPr lang="en-US" u="sng" baseline="-25000" dirty="0" smtClean="0"/>
              <a:t>1</a:t>
            </a:r>
            <a:r>
              <a:rPr lang="en-US" u="sng" dirty="0" smtClean="0"/>
              <a:t>M</a:t>
            </a:r>
            <a:r>
              <a:rPr lang="en-US" u="sng" baseline="-25000" dirty="0" smtClean="0"/>
              <a:t>2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			     r</a:t>
            </a:r>
            <a:r>
              <a:rPr lang="en-US" baseline="30000" dirty="0" smtClean="0"/>
              <a:t>2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F = a</a:t>
            </a:r>
            <a:r>
              <a:rPr lang="en-US" baseline="-25000" dirty="0" smtClean="0"/>
              <a:t>1</a:t>
            </a:r>
            <a:r>
              <a:rPr lang="en-US" dirty="0" smtClean="0"/>
              <a:t>M</a:t>
            </a:r>
            <a:r>
              <a:rPr lang="en-US" baseline="-25000" dirty="0" smtClean="0"/>
              <a:t>1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a</a:t>
            </a:r>
            <a:r>
              <a:rPr lang="en-US" baseline="-25000" dirty="0" smtClean="0"/>
              <a:t>1</a:t>
            </a:r>
            <a:r>
              <a:rPr lang="en-US" dirty="0" smtClean="0"/>
              <a:t>M</a:t>
            </a:r>
            <a:r>
              <a:rPr lang="en-US" baseline="-25000" dirty="0" smtClean="0"/>
              <a:t>1</a:t>
            </a:r>
            <a:r>
              <a:rPr lang="en-US" dirty="0" smtClean="0"/>
              <a:t> = G </a:t>
            </a:r>
            <a:r>
              <a:rPr lang="en-US" u="sng" dirty="0" smtClean="0"/>
              <a:t>M</a:t>
            </a:r>
            <a:r>
              <a:rPr lang="en-US" u="sng" baseline="-25000" dirty="0" smtClean="0"/>
              <a:t>1</a:t>
            </a:r>
            <a:r>
              <a:rPr lang="en-US" u="sng" dirty="0" smtClean="0"/>
              <a:t>M</a:t>
            </a:r>
            <a:r>
              <a:rPr lang="en-US" u="sng" baseline="-25000" dirty="0" smtClean="0"/>
              <a:t>2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				 r</a:t>
            </a:r>
            <a:r>
              <a:rPr lang="en-US" baseline="30000" dirty="0" smtClean="0"/>
              <a:t>2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a</a:t>
            </a:r>
            <a:r>
              <a:rPr lang="en-US" baseline="-25000" dirty="0" smtClean="0"/>
              <a:t>1</a:t>
            </a:r>
            <a:r>
              <a:rPr lang="en-US" dirty="0" smtClean="0"/>
              <a:t> = G </a:t>
            </a:r>
            <a:r>
              <a:rPr lang="en-US" u="sng" dirty="0" smtClean="0"/>
              <a:t>M</a:t>
            </a:r>
            <a:r>
              <a:rPr lang="en-US" u="sng" baseline="-25000" dirty="0" smtClean="0"/>
              <a:t>2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			   r</a:t>
            </a:r>
            <a:r>
              <a:rPr lang="en-US" baseline="30000" dirty="0" smtClean="0"/>
              <a:t>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Method of Economic Theory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Natural science method: empirical experiments </a:t>
            </a:r>
          </a:p>
          <a:p>
            <a:pPr>
              <a:buNone/>
            </a:pPr>
            <a:r>
              <a:rPr lang="en-US" dirty="0" smtClean="0"/>
              <a:t>	• Presuppositions</a:t>
            </a:r>
          </a:p>
          <a:p>
            <a:pPr>
              <a:buNone/>
            </a:pPr>
            <a:r>
              <a:rPr lang="en-US" dirty="0" smtClean="0"/>
              <a:t>		Events are reproducible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/>
              <a:t>Effects are quantitatively definite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Effects are invariant across time and place</a:t>
            </a:r>
          </a:p>
          <a:p>
            <a:pPr>
              <a:buNone/>
            </a:pPr>
            <a:r>
              <a:rPr lang="en-US" dirty="0" smtClean="0"/>
              <a:t>	• Implications</a:t>
            </a:r>
          </a:p>
          <a:p>
            <a:pPr>
              <a:buNone/>
            </a:pPr>
            <a:r>
              <a:rPr lang="en-US" dirty="0" smtClean="0"/>
              <a:t>		Scientific prediction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Method of Economic Theory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Economics: scientific laws of human action</a:t>
            </a:r>
          </a:p>
          <a:p>
            <a:pPr>
              <a:buNone/>
            </a:pPr>
            <a:r>
              <a:rPr lang="en-US" sz="3200" dirty="0"/>
              <a:t>	</a:t>
            </a:r>
            <a:r>
              <a:rPr lang="en-US" sz="3200" dirty="0" smtClean="0"/>
              <a:t>• Presuppositions</a:t>
            </a:r>
          </a:p>
          <a:p>
            <a:pPr>
              <a:buNone/>
            </a:pPr>
            <a:r>
              <a:rPr lang="en-US" sz="3200" dirty="0"/>
              <a:t>	</a:t>
            </a:r>
            <a:r>
              <a:rPr lang="en-US" sz="3200" dirty="0" smtClean="0"/>
              <a:t>	Reproducible events?</a:t>
            </a:r>
          </a:p>
          <a:p>
            <a:pPr>
              <a:buNone/>
            </a:pPr>
            <a:r>
              <a:rPr lang="en-US" sz="3200" dirty="0"/>
              <a:t>	</a:t>
            </a:r>
            <a:r>
              <a:rPr lang="en-US" sz="3200" dirty="0" smtClean="0"/>
              <a:t>	</a:t>
            </a:r>
            <a:r>
              <a:rPr lang="en-US" dirty="0" smtClean="0"/>
              <a:t>Quantitatively-definite </a:t>
            </a:r>
            <a:r>
              <a:rPr lang="en-US" sz="3200" dirty="0" smtClean="0"/>
              <a:t>effects?</a:t>
            </a:r>
          </a:p>
          <a:p>
            <a:pPr>
              <a:buNone/>
            </a:pPr>
            <a:r>
              <a:rPr lang="en-US" sz="3200" dirty="0"/>
              <a:t>	</a:t>
            </a:r>
            <a:r>
              <a:rPr lang="en-US" sz="3200" dirty="0" smtClean="0"/>
              <a:t>	</a:t>
            </a:r>
            <a:r>
              <a:rPr lang="en-US" dirty="0"/>
              <a:t>I</a:t>
            </a:r>
            <a:r>
              <a:rPr lang="en-US" dirty="0" smtClean="0"/>
              <a:t>nvariant</a:t>
            </a:r>
            <a:r>
              <a:rPr lang="en-US" sz="3200" dirty="0" smtClean="0"/>
              <a:t> effects?</a:t>
            </a:r>
          </a:p>
          <a:p>
            <a:pPr>
              <a:buNone/>
            </a:pPr>
            <a:r>
              <a:rPr lang="en-US" sz="3200" dirty="0"/>
              <a:t>	</a:t>
            </a:r>
            <a:r>
              <a:rPr lang="en-US" sz="3200" dirty="0" smtClean="0"/>
              <a:t>• Implication</a:t>
            </a:r>
          </a:p>
          <a:p>
            <a:pPr>
              <a:buNone/>
            </a:pPr>
            <a:r>
              <a:rPr lang="en-US" sz="3200" dirty="0"/>
              <a:t>	</a:t>
            </a:r>
            <a:r>
              <a:rPr lang="en-US" dirty="0"/>
              <a:t>	</a:t>
            </a:r>
            <a:r>
              <a:rPr lang="en-US" dirty="0" smtClean="0"/>
              <a:t>S</a:t>
            </a:r>
            <a:r>
              <a:rPr lang="en-US" sz="3200" dirty="0" smtClean="0"/>
              <a:t>cientific predictions?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en-US" dirty="0" smtClean="0"/>
              <a:t>Method of Economics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Economics: statistical laws of human action</a:t>
            </a:r>
          </a:p>
          <a:p>
            <a:pPr>
              <a:buNone/>
            </a:pPr>
            <a:r>
              <a:rPr lang="en-US" dirty="0" smtClean="0"/>
              <a:t>	• Presuppositions</a:t>
            </a:r>
          </a:p>
          <a:p>
            <a:pPr>
              <a:buNone/>
            </a:pPr>
            <a:r>
              <a:rPr lang="en-US" dirty="0" smtClean="0"/>
              <a:t>		Class of events?</a:t>
            </a:r>
          </a:p>
          <a:p>
            <a:pPr>
              <a:buNone/>
            </a:pPr>
            <a:r>
              <a:rPr lang="en-US" dirty="0" smtClean="0"/>
              <a:t>		Quantitatively-definite PDF?</a:t>
            </a:r>
          </a:p>
          <a:p>
            <a:pPr>
              <a:buNone/>
            </a:pPr>
            <a:r>
              <a:rPr lang="en-US" dirty="0" smtClean="0"/>
              <a:t>		Invariant PDF?</a:t>
            </a:r>
          </a:p>
          <a:p>
            <a:pPr>
              <a:buNone/>
            </a:pPr>
            <a:r>
              <a:rPr lang="en-US" dirty="0" smtClean="0"/>
              <a:t>	• Implication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/>
              <a:t>S</a:t>
            </a:r>
            <a:r>
              <a:rPr lang="en-US" dirty="0" smtClean="0"/>
              <a:t>tatistical prediction?</a:t>
            </a:r>
          </a:p>
          <a:p>
            <a:pPr>
              <a:buNone/>
            </a:pPr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Method of Economic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Theory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Method of Economic Theory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Praxeology</a:t>
            </a:r>
            <a:r>
              <a:rPr lang="en-US" dirty="0" smtClean="0"/>
              <a:t>: Mental experiments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Procedure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Reflective facts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Deduction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Premises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Logic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Conclusions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Imaginary Constructions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Ceteris paribus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Successive approximation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820</TotalTime>
  <Words>73</Words>
  <Application>Microsoft Office PowerPoint</Application>
  <PresentationFormat>On-screen Show (4:3)</PresentationFormat>
  <Paragraphs>62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Austrian Economics</vt:lpstr>
      <vt:lpstr>Method of Economic Theory</vt:lpstr>
      <vt:lpstr>Method of Economic Theory</vt:lpstr>
      <vt:lpstr>Method of Economic Theory</vt:lpstr>
      <vt:lpstr>Method of Economic Theory</vt:lpstr>
      <vt:lpstr>Method of Economics</vt:lpstr>
      <vt:lpstr>Method of Economic Theory</vt:lpstr>
    </vt:vector>
  </TitlesOfParts>
  <Company>Grove City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Scope and Method of Economics</dc:title>
  <dc:creator>generic</dc:creator>
  <cp:lastModifiedBy>Herbener, Jeffrey M.</cp:lastModifiedBy>
  <cp:revision>49</cp:revision>
  <cp:lastPrinted>2012-02-07T23:49:03Z</cp:lastPrinted>
  <dcterms:created xsi:type="dcterms:W3CDTF">2009-01-08T14:58:03Z</dcterms:created>
  <dcterms:modified xsi:type="dcterms:W3CDTF">2012-05-28T13:06:59Z</dcterms:modified>
</cp:coreProperties>
</file>