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12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7" name="Rectangle 2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8" name="Rectangle 2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B6BA606-11D2-4339-AE02-F9F3B69E0B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1B1191-CB03-4571-A5D0-81816B0A1D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B4DA96-F732-41AA-BDF3-5E081452064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E5609C4-2DA0-487F-BBDC-2B890CB77E6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57F4E8C-7670-4CE3-983C-8774657AAD0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020363-34BC-4909-8533-806BCD0ADD8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B1F0BE-1089-4EAC-A7FC-2BB1EEF7786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0A380DA-0583-4A6A-8F0F-22079BBD0A0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7D3305-5F39-417C-B404-D779AA325DA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A06B95-EA7E-42B8-A4A9-E10ADBAD15B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D24319-63DC-404A-A586-4DCF6F30F1D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138DC4-09A1-4923-8008-3871F3378E1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CF5658-20C4-4B25-9939-EC2158550A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1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8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20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F95F830-AA95-47A5-8B11-65AF209525A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24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</a:t>
            </a:r>
            <a:r>
              <a:rPr lang="en-US" dirty="0" smtClean="0"/>
              <a:t>Since</a:t>
            </a:r>
            <a:r>
              <a:rPr lang="en-US" dirty="0" smtClean="0"/>
              <a:t> </a:t>
            </a:r>
            <a:r>
              <a:rPr lang="en-US" dirty="0" smtClean="0"/>
              <a:t>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41: Globalism and the European Union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Globalist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One-World Vision</a:t>
            </a:r>
          </a:p>
          <a:p>
            <a:r>
              <a:rPr lang="en-US" dirty="0" err="1" smtClean="0"/>
              <a:t>Wilsonian</a:t>
            </a:r>
            <a:r>
              <a:rPr lang="en-US" dirty="0" smtClean="0"/>
              <a:t> Program</a:t>
            </a:r>
          </a:p>
          <a:p>
            <a:pPr lvl="1"/>
            <a:r>
              <a:rPr lang="en-US" dirty="0" smtClean="0"/>
              <a:t>Edward M. House</a:t>
            </a:r>
          </a:p>
          <a:p>
            <a:pPr lvl="1"/>
            <a:r>
              <a:rPr lang="en-US" dirty="0" smtClean="0"/>
              <a:t>League of Nations</a:t>
            </a:r>
          </a:p>
          <a:p>
            <a:r>
              <a:rPr lang="en-US" dirty="0" smtClean="0"/>
              <a:t>Rejuvenation in WWII</a:t>
            </a:r>
          </a:p>
          <a:p>
            <a:pPr lvl="1"/>
            <a:r>
              <a:rPr lang="en-US" dirty="0" smtClean="0"/>
              <a:t>Moscow Declaration</a:t>
            </a:r>
          </a:p>
          <a:p>
            <a:pPr lvl="1"/>
            <a:r>
              <a:rPr lang="en-US" dirty="0" smtClean="0"/>
              <a:t>Dumbarton Oaks Conference</a:t>
            </a:r>
            <a:endParaRPr lang="en-US" dirty="0"/>
          </a:p>
        </p:txBody>
      </p:sp>
      <p:pic>
        <p:nvPicPr>
          <p:cNvPr id="5" name="Content Placeholder 4" descr="edward-m-hous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59400" y="2043112"/>
            <a:ext cx="2616200" cy="36449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United 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1945 Charter</a:t>
            </a:r>
          </a:p>
          <a:p>
            <a:pPr lvl="1"/>
            <a:r>
              <a:rPr lang="en-US" dirty="0" smtClean="0"/>
              <a:t>Claims precedence over other treaties</a:t>
            </a:r>
          </a:p>
          <a:p>
            <a:pPr lvl="1"/>
            <a:r>
              <a:rPr lang="en-US" dirty="0" smtClean="0"/>
              <a:t>Claims authority in international disputes and some domestic affairs</a:t>
            </a:r>
          </a:p>
          <a:p>
            <a:r>
              <a:rPr lang="en-US" dirty="0" smtClean="0"/>
              <a:t>Structure</a:t>
            </a:r>
          </a:p>
          <a:p>
            <a:pPr lvl="1"/>
            <a:r>
              <a:rPr lang="en-US" dirty="0" smtClean="0"/>
              <a:t>General Assembly</a:t>
            </a:r>
          </a:p>
          <a:p>
            <a:pPr lvl="1"/>
            <a:r>
              <a:rPr lang="en-US" dirty="0" smtClean="0"/>
              <a:t>Security Council</a:t>
            </a:r>
            <a:endParaRPr lang="en-US" dirty="0"/>
          </a:p>
        </p:txBody>
      </p:sp>
      <p:pic>
        <p:nvPicPr>
          <p:cNvPr id="5" name="Content Placeholder 4" descr="UN-HQ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492438"/>
            <a:ext cx="4038600" cy="274624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U.N.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1950—Korea</a:t>
            </a:r>
          </a:p>
          <a:p>
            <a:r>
              <a:rPr lang="en-US" dirty="0" smtClean="0"/>
              <a:t>1960—Katanga</a:t>
            </a:r>
          </a:p>
          <a:p>
            <a:r>
              <a:rPr lang="en-US" dirty="0" smtClean="0"/>
              <a:t>1973-74—Suez, Golan Heights</a:t>
            </a:r>
          </a:p>
          <a:p>
            <a:r>
              <a:rPr lang="en-US" dirty="0" smtClean="0"/>
              <a:t>1990—Iraq</a:t>
            </a:r>
          </a:p>
          <a:p>
            <a:r>
              <a:rPr lang="en-US" dirty="0" smtClean="0"/>
              <a:t>1990s—Yugoslavia</a:t>
            </a:r>
          </a:p>
          <a:p>
            <a:r>
              <a:rPr lang="en-US" dirty="0" smtClean="0"/>
              <a:t>2004—Ivory Coast</a:t>
            </a:r>
          </a:p>
        </p:txBody>
      </p:sp>
      <p:pic>
        <p:nvPicPr>
          <p:cNvPr id="5" name="Content Placeholder 4" descr="UN Peacekeeper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62500" y="2503487"/>
            <a:ext cx="3810000" cy="27241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European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Marshall Plan</a:t>
            </a:r>
          </a:p>
          <a:p>
            <a:r>
              <a:rPr lang="en-US" dirty="0" smtClean="0"/>
              <a:t>1951—European Coal and Steel Community</a:t>
            </a:r>
          </a:p>
          <a:p>
            <a:r>
              <a:rPr lang="en-US" dirty="0" smtClean="0"/>
              <a:t>1957—European Atomic Energy Community</a:t>
            </a:r>
          </a:p>
          <a:p>
            <a:r>
              <a:rPr lang="en-US" dirty="0" smtClean="0"/>
              <a:t>1957—European Economic Community</a:t>
            </a:r>
            <a:endParaRPr lang="en-US" dirty="0"/>
          </a:p>
        </p:txBody>
      </p:sp>
      <p:pic>
        <p:nvPicPr>
          <p:cNvPr id="5" name="Content Placeholder 4" descr="Marshall_Plan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864053"/>
            <a:ext cx="4038600" cy="400301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European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1973—European Community</a:t>
            </a:r>
          </a:p>
          <a:p>
            <a:r>
              <a:rPr lang="en-US" dirty="0" smtClean="0"/>
              <a:t>Gradual expansion</a:t>
            </a:r>
          </a:p>
          <a:p>
            <a:r>
              <a:rPr lang="en-US" dirty="0" smtClean="0"/>
              <a:t>1986—Single Europe Act</a:t>
            </a:r>
          </a:p>
          <a:p>
            <a:r>
              <a:rPr lang="en-US" dirty="0" smtClean="0"/>
              <a:t>1992—Maastricht Treaty</a:t>
            </a:r>
          </a:p>
          <a:p>
            <a:r>
              <a:rPr lang="en-US" dirty="0" smtClean="0"/>
              <a:t>1994—European Union</a:t>
            </a:r>
            <a:endParaRPr lang="en-US" dirty="0"/>
          </a:p>
        </p:txBody>
      </p:sp>
      <p:pic>
        <p:nvPicPr>
          <p:cNvPr id="5" name="Content Placeholder 4" descr="Cold_war_europe_economic_alliances_map_en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785597"/>
            <a:ext cx="4038600" cy="415993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European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1999—European Central Bank</a:t>
            </a:r>
          </a:p>
          <a:p>
            <a:r>
              <a:rPr lang="en-US" dirty="0" smtClean="0"/>
              <a:t>2004—Ten countries added</a:t>
            </a:r>
          </a:p>
          <a:p>
            <a:r>
              <a:rPr lang="en-US" dirty="0" smtClean="0"/>
              <a:t>2005—Constitution (failed)</a:t>
            </a:r>
          </a:p>
          <a:p>
            <a:r>
              <a:rPr lang="en-US" dirty="0" smtClean="0"/>
              <a:t>2009—Lisbon Treaty</a:t>
            </a:r>
            <a:endParaRPr lang="en-US" dirty="0"/>
          </a:p>
        </p:txBody>
      </p:sp>
      <p:pic>
        <p:nvPicPr>
          <p:cNvPr id="5" name="Content Placeholder 4" descr="eu_2004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1999" y="1752600"/>
            <a:ext cx="4303059" cy="3657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1857</TotalTime>
  <Words>115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Curtain Call</vt:lpstr>
      <vt:lpstr>Western Civilization Since 1500</vt:lpstr>
      <vt:lpstr>Globalist Agenda</vt:lpstr>
      <vt:lpstr>United Nations</vt:lpstr>
      <vt:lpstr>U.N. Interventions</vt:lpstr>
      <vt:lpstr>Towards European Government</vt:lpstr>
      <vt:lpstr>Towards European Government</vt:lpstr>
      <vt:lpstr>Towards European Government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 Medieval Church</dc:title>
  <dc:creator>jasonje</dc:creator>
  <cp:lastModifiedBy>Jason</cp:lastModifiedBy>
  <cp:revision>20</cp:revision>
  <dcterms:created xsi:type="dcterms:W3CDTF">2006-01-21T20:13:19Z</dcterms:created>
  <dcterms:modified xsi:type="dcterms:W3CDTF">2012-01-18T04:41:26Z</dcterms:modified>
</cp:coreProperties>
</file>