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57" r:id="rId3"/>
    <p:sldId id="259" r:id="rId4"/>
    <p:sldId id="258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458" autoAdjust="0"/>
  </p:normalViewPr>
  <p:slideViewPr>
    <p:cSldViewPr>
      <p:cViewPr varScale="1">
        <p:scale>
          <a:sx n="71" d="100"/>
          <a:sy n="71" d="100"/>
        </p:scale>
        <p:origin x="-19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E7A8F91-2948-4E56-8746-F310E119DF3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5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126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512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28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512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3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5136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44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27D9E38-7661-421E-A712-403F987CCA9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46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C47237-D9AE-47B2-AFBF-C9DEA79B16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6A8AA-D00D-4F1A-9138-B0B677B95E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B045096-70EC-42B3-BD73-0DFAB5B2F7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6B2B1B1-EC54-44FA-98F6-0E81825F22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AAF48D-CAC0-40E5-852B-17F5677108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B9820-F68F-4973-B598-7EAFAFA98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B52332-3360-4D8A-B39E-CBFED36056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7F53E-C138-4CAE-B326-2B5A76449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DDA3A-E2C6-4C61-AE96-A76A65DC6E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442FC-8D8F-4D34-8694-13F5F5E75C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426B3-1B8E-47E1-A4A3-70E47AE23C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9A302-BA90-4EDD-9444-18B6F1F37B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11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9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9318275-8811-495E-A08A-B4F973DDF6BF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37: Fascism and the Road to World War II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Russia, 1919-1939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Civil War</a:t>
            </a:r>
          </a:p>
          <a:p>
            <a:pPr lvl="1"/>
            <a:r>
              <a:rPr lang="en-US" dirty="0" smtClean="0"/>
              <a:t>Reds vs. Whites</a:t>
            </a:r>
          </a:p>
          <a:p>
            <a:pPr lvl="1"/>
            <a:r>
              <a:rPr lang="en-US" dirty="0" smtClean="0"/>
              <a:t>Western intervention</a:t>
            </a:r>
          </a:p>
          <a:p>
            <a:r>
              <a:rPr lang="en-US" dirty="0" smtClean="0"/>
              <a:t>Soviet Government</a:t>
            </a:r>
          </a:p>
          <a:p>
            <a:pPr lvl="1"/>
            <a:r>
              <a:rPr lang="en-US" dirty="0" smtClean="0"/>
              <a:t>Centralization</a:t>
            </a:r>
          </a:p>
          <a:p>
            <a:pPr lvl="1"/>
            <a:r>
              <a:rPr lang="en-US" dirty="0" smtClean="0"/>
              <a:t>Central Committee</a:t>
            </a:r>
          </a:p>
          <a:p>
            <a:pPr lvl="1"/>
            <a:r>
              <a:rPr lang="en-US" dirty="0" smtClean="0"/>
              <a:t>Politburo (Lenin, Trotsky, Bukharin, Stalin)</a:t>
            </a:r>
            <a:endParaRPr lang="en-US" dirty="0"/>
          </a:p>
        </p:txBody>
      </p:sp>
      <p:pic>
        <p:nvPicPr>
          <p:cNvPr id="5" name="Content Placeholder 4" descr="Nikolai_Bukhari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50167" y="1600200"/>
            <a:ext cx="3034665" cy="4495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Russia, 1919-1939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“War Communism”</a:t>
            </a:r>
          </a:p>
          <a:p>
            <a:r>
              <a:rPr lang="en-US" dirty="0" smtClean="0"/>
              <a:t>New Economic Policy, 1921-1928</a:t>
            </a:r>
          </a:p>
          <a:p>
            <a:pPr lvl="1"/>
            <a:r>
              <a:rPr lang="en-US" dirty="0" smtClean="0"/>
              <a:t>Bukharin’s idea</a:t>
            </a:r>
          </a:p>
          <a:p>
            <a:pPr lvl="1"/>
            <a:r>
              <a:rPr lang="en-US" dirty="0" smtClean="0"/>
              <a:t>Market reforms to boost agriculture</a:t>
            </a:r>
          </a:p>
          <a:p>
            <a:r>
              <a:rPr lang="en-US" dirty="0" smtClean="0"/>
              <a:t>Stalin in control</a:t>
            </a:r>
          </a:p>
          <a:p>
            <a:pPr lvl="1"/>
            <a:r>
              <a:rPr lang="en-US" dirty="0" smtClean="0"/>
              <a:t>Five-Year Plans</a:t>
            </a:r>
          </a:p>
          <a:p>
            <a:pPr lvl="1"/>
            <a:r>
              <a:rPr lang="en-US" dirty="0" smtClean="0"/>
              <a:t>Purges</a:t>
            </a:r>
            <a:endParaRPr lang="en-US" dirty="0"/>
          </a:p>
        </p:txBody>
      </p:sp>
      <p:pic>
        <p:nvPicPr>
          <p:cNvPr id="7" name="Content Placeholder 6" descr="Stali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89490" y="1600200"/>
            <a:ext cx="3356020" cy="4495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Rise of Fascism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i="1" dirty="0" smtClean="0"/>
              <a:t>Fasces</a:t>
            </a:r>
          </a:p>
          <a:p>
            <a:r>
              <a:rPr lang="en-US" dirty="0" smtClean="0"/>
              <a:t>Elements of socialism economically</a:t>
            </a:r>
          </a:p>
          <a:p>
            <a:r>
              <a:rPr lang="en-US" dirty="0" smtClean="0"/>
              <a:t>Elements of conservatism culturally</a:t>
            </a:r>
          </a:p>
          <a:p>
            <a:r>
              <a:rPr lang="en-US" dirty="0" smtClean="0"/>
              <a:t>Ultranationalist</a:t>
            </a:r>
          </a:p>
          <a:p>
            <a:r>
              <a:rPr lang="en-US" dirty="0" smtClean="0"/>
              <a:t>Unapologetic celebration of force</a:t>
            </a:r>
            <a:endParaRPr lang="en-US" dirty="0"/>
          </a:p>
        </p:txBody>
      </p:sp>
      <p:pic>
        <p:nvPicPr>
          <p:cNvPr id="7" name="Content Placeholder 6" descr="Mussolin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53000" y="1676400"/>
            <a:ext cx="3886200" cy="427482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Italy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Benito Mussolini (1883-1945)</a:t>
            </a:r>
          </a:p>
          <a:p>
            <a:r>
              <a:rPr lang="en-US" dirty="0" smtClean="0"/>
              <a:t>Fascist Party</a:t>
            </a:r>
          </a:p>
          <a:p>
            <a:pPr lvl="1"/>
            <a:r>
              <a:rPr lang="en-US" dirty="0" smtClean="0"/>
              <a:t>Anti-Bolshevik</a:t>
            </a:r>
          </a:p>
          <a:p>
            <a:pPr lvl="1"/>
            <a:r>
              <a:rPr lang="en-US" dirty="0" err="1" smtClean="0"/>
              <a:t>Anticapitalist</a:t>
            </a:r>
            <a:endParaRPr lang="en-US" dirty="0" smtClean="0"/>
          </a:p>
          <a:p>
            <a:r>
              <a:rPr lang="en-US" dirty="0" smtClean="0"/>
              <a:t>1922—”March on Rome”</a:t>
            </a:r>
          </a:p>
          <a:p>
            <a:r>
              <a:rPr lang="en-US" dirty="0" smtClean="0"/>
              <a:t>1925—One-party State</a:t>
            </a:r>
          </a:p>
          <a:p>
            <a:r>
              <a:rPr lang="en-US" dirty="0" smtClean="0"/>
              <a:t>1930s—imperial pursuits</a:t>
            </a:r>
          </a:p>
        </p:txBody>
      </p:sp>
      <p:pic>
        <p:nvPicPr>
          <p:cNvPr id="7" name="Content Placeholder 6" descr="Mussolin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53000" y="1676400"/>
            <a:ext cx="3886200" cy="427482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Germany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Adolf Hitler (1889-1945)</a:t>
            </a:r>
          </a:p>
          <a:p>
            <a:r>
              <a:rPr lang="en-US" dirty="0" smtClean="0"/>
              <a:t>National Socialist Party</a:t>
            </a:r>
          </a:p>
          <a:p>
            <a:r>
              <a:rPr lang="en-US" dirty="0" smtClean="0"/>
              <a:t>Beer Hall Putsch</a:t>
            </a:r>
          </a:p>
          <a:p>
            <a:r>
              <a:rPr lang="en-US" dirty="0" smtClean="0"/>
              <a:t>1933 elections</a:t>
            </a:r>
          </a:p>
          <a:p>
            <a:r>
              <a:rPr lang="en-US" dirty="0" err="1" smtClean="0"/>
              <a:t>SA</a:t>
            </a:r>
            <a:r>
              <a:rPr lang="en-US" dirty="0" err="1" smtClean="0">
                <a:sym typeface="Wingdings" pitchFamily="2" charset="2"/>
              </a:rPr>
              <a:t>Army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Goals: </a:t>
            </a:r>
            <a:r>
              <a:rPr lang="en-US" i="1" dirty="0" smtClean="0">
                <a:sym typeface="Wingdings" pitchFamily="2" charset="2"/>
              </a:rPr>
              <a:t>Lebensraum</a:t>
            </a:r>
            <a:r>
              <a:rPr lang="en-US" dirty="0" smtClean="0">
                <a:sym typeface="Wingdings" pitchFamily="2" charset="2"/>
              </a:rPr>
              <a:t>, rearmament, autarky</a:t>
            </a:r>
            <a:endParaRPr lang="en-US" dirty="0"/>
          </a:p>
        </p:txBody>
      </p:sp>
      <p:pic>
        <p:nvPicPr>
          <p:cNvPr id="5" name="Content Placeholder 4" descr="hitl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00600" y="1676400"/>
            <a:ext cx="3657600" cy="413093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 to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1936—Rhineland</a:t>
            </a:r>
          </a:p>
          <a:p>
            <a:r>
              <a:rPr lang="en-US" dirty="0" smtClean="0"/>
              <a:t>1936-1939—Spanish Civil War</a:t>
            </a:r>
          </a:p>
          <a:p>
            <a:r>
              <a:rPr lang="en-US" dirty="0" smtClean="0"/>
              <a:t>1938—</a:t>
            </a:r>
            <a:r>
              <a:rPr lang="en-US" i="1" dirty="0" smtClean="0"/>
              <a:t>Anschluss</a:t>
            </a:r>
            <a:endParaRPr lang="en-US" dirty="0" smtClean="0"/>
          </a:p>
          <a:p>
            <a:r>
              <a:rPr lang="en-US" dirty="0" smtClean="0"/>
              <a:t>1938—Sudetenland</a:t>
            </a:r>
          </a:p>
          <a:p>
            <a:r>
              <a:rPr lang="en-US" dirty="0" smtClean="0"/>
              <a:t>Munich Conference</a:t>
            </a:r>
          </a:p>
          <a:p>
            <a:pPr lvl="1"/>
            <a:r>
              <a:rPr lang="en-US" dirty="0" smtClean="0"/>
              <a:t>Neville Chamberlain</a:t>
            </a:r>
          </a:p>
          <a:p>
            <a:pPr lvl="1"/>
            <a:r>
              <a:rPr lang="en-US" dirty="0" err="1" smtClean="0"/>
              <a:t>Édouard</a:t>
            </a:r>
            <a:r>
              <a:rPr lang="en-US" dirty="0" smtClean="0"/>
              <a:t> Daladier</a:t>
            </a:r>
          </a:p>
        </p:txBody>
      </p:sp>
      <p:pic>
        <p:nvPicPr>
          <p:cNvPr id="5" name="Content Placeholder 4" descr="Munich-1938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19600" y="1981200"/>
            <a:ext cx="4544290" cy="3124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 to War: 1939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3/15—Czechoslovakia</a:t>
            </a:r>
          </a:p>
          <a:p>
            <a:r>
              <a:rPr lang="en-US" dirty="0" smtClean="0"/>
              <a:t>4/7—Albania</a:t>
            </a:r>
          </a:p>
          <a:p>
            <a:r>
              <a:rPr lang="en-US" dirty="0" smtClean="0"/>
              <a:t>4/28—Cancels Treaty </a:t>
            </a:r>
            <a:r>
              <a:rPr lang="en-US" smtClean="0"/>
              <a:t>with Poland</a:t>
            </a:r>
          </a:p>
          <a:p>
            <a:r>
              <a:rPr lang="en-US" dirty="0" smtClean="0"/>
              <a:t>5/22—Pact of Steel</a:t>
            </a:r>
          </a:p>
          <a:p>
            <a:r>
              <a:rPr lang="en-US" dirty="0" smtClean="0"/>
              <a:t>8/23—Nazi-Soviet Non-Aggression Pact</a:t>
            </a:r>
          </a:p>
          <a:p>
            <a:r>
              <a:rPr lang="en-US" dirty="0" smtClean="0"/>
              <a:t>9/1—Invasion of Poland</a:t>
            </a:r>
            <a:endParaRPr lang="en-US" dirty="0"/>
          </a:p>
        </p:txBody>
      </p:sp>
      <p:pic>
        <p:nvPicPr>
          <p:cNvPr id="5" name="Content Placeholder 4" descr="MolotovRibbentropStali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73683" y="1600200"/>
            <a:ext cx="3587633" cy="4495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1244</TotalTime>
  <Words>162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Mountain Top</vt:lpstr>
      <vt:lpstr>Western Civilization since 1500</vt:lpstr>
      <vt:lpstr>Russia, 1919-1939</vt:lpstr>
      <vt:lpstr>Russia, 1919-1939</vt:lpstr>
      <vt:lpstr>Rise of Fascism</vt:lpstr>
      <vt:lpstr>Italy</vt:lpstr>
      <vt:lpstr>Germany</vt:lpstr>
      <vt:lpstr>Road to War</vt:lpstr>
      <vt:lpstr>Road to War: 1939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Stuart England</dc:title>
  <dc:creator>jasonje</dc:creator>
  <cp:lastModifiedBy>Jason</cp:lastModifiedBy>
  <cp:revision>14</cp:revision>
  <dcterms:created xsi:type="dcterms:W3CDTF">2004-10-06T21:22:35Z</dcterms:created>
  <dcterms:modified xsi:type="dcterms:W3CDTF">2012-01-14T04:12:48Z</dcterms:modified>
</cp:coreProperties>
</file>