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58" autoAdjust="0"/>
  </p:normalViewPr>
  <p:slideViewPr>
    <p:cSldViewPr>
      <p:cViewPr varScale="1">
        <p:scale>
          <a:sx n="71" d="100"/>
          <a:sy n="71" d="100"/>
        </p:scale>
        <p:origin x="-19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7A8F91-2948-4E56-8746-F310E119DF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7D9E38-7661-421E-A712-403F987CCA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47237-D9AE-47B2-AFBF-C9DEA79B1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6A8AA-D00D-4F1A-9138-B0B677B95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B045096-70EC-42B3-BD73-0DFAB5B2F7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6B2B1B1-EC54-44FA-98F6-0E81825F22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AF48D-CAC0-40E5-852B-17F5677108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B9820-F68F-4973-B598-7EAFAFA98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52332-3360-4D8A-B39E-CBFED3605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F53E-C138-4CAE-B326-2B5A76449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DA3A-E2C6-4C61-AE96-A76A65DC6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42FC-8D8F-4D34-8694-13F5F5E75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426B3-1B8E-47E1-A4A3-70E47AE23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9A302-BA90-4EDD-9444-18B6F1F37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9318275-8811-495E-A08A-B4F973DDF6B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36: Interwar Europe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Postwar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European autonomy and predominance are gone</a:t>
            </a:r>
          </a:p>
          <a:p>
            <a:r>
              <a:rPr lang="en-US" dirty="0" smtClean="0"/>
              <a:t>Economic difficulties</a:t>
            </a:r>
          </a:p>
          <a:p>
            <a:pPr lvl="1"/>
            <a:r>
              <a:rPr lang="en-US" dirty="0" smtClean="0"/>
              <a:t>Prewar investments gone or liquidated</a:t>
            </a:r>
          </a:p>
          <a:p>
            <a:pPr lvl="1"/>
            <a:r>
              <a:rPr lang="en-US" dirty="0" smtClean="0"/>
              <a:t>Debt burdens and reparations</a:t>
            </a:r>
          </a:p>
          <a:p>
            <a:pPr lvl="1"/>
            <a:r>
              <a:rPr lang="en-US" dirty="0" smtClean="0"/>
              <a:t>Unemployment</a:t>
            </a:r>
          </a:p>
          <a:p>
            <a:r>
              <a:rPr lang="en-US" dirty="0" smtClean="0"/>
              <a:t>Civil unrest: Hungary, Germany, Italy,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Weimar Germany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Constitutional revolution (11/1918)</a:t>
            </a:r>
          </a:p>
          <a:p>
            <a:pPr lvl="1"/>
            <a:r>
              <a:rPr lang="en-US" dirty="0" smtClean="0"/>
              <a:t>Erich Ludendorff</a:t>
            </a:r>
          </a:p>
          <a:p>
            <a:pPr lvl="1"/>
            <a:r>
              <a:rPr lang="en-US" dirty="0" smtClean="0"/>
              <a:t>Mutinies, protests</a:t>
            </a:r>
          </a:p>
          <a:p>
            <a:pPr lvl="1"/>
            <a:r>
              <a:rPr lang="en-US" dirty="0" smtClean="0"/>
              <a:t>Wilhelm II abdicates</a:t>
            </a:r>
          </a:p>
          <a:p>
            <a:r>
              <a:rPr lang="en-US" dirty="0" smtClean="0"/>
              <a:t>“Stabbed in the back”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Spartacists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Kapp</a:t>
            </a:r>
            <a:r>
              <a:rPr lang="en-US" dirty="0" smtClean="0"/>
              <a:t> Putsch (1920)</a:t>
            </a:r>
          </a:p>
          <a:p>
            <a:r>
              <a:rPr lang="en-US" dirty="0" smtClean="0"/>
              <a:t>Treaty of Rapallo (1922)</a:t>
            </a:r>
            <a:endParaRPr lang="en-US" dirty="0"/>
          </a:p>
        </p:txBody>
      </p:sp>
      <p:pic>
        <p:nvPicPr>
          <p:cNvPr id="5" name="Content Placeholder 4" descr="Kapp-Putsch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19600" y="2286000"/>
            <a:ext cx="4661646" cy="2971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Alliances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U.S. and Britain step back</a:t>
            </a:r>
          </a:p>
          <a:p>
            <a:r>
              <a:rPr lang="en-US" dirty="0" smtClean="0"/>
              <a:t>France seeks help from new states</a:t>
            </a:r>
          </a:p>
          <a:p>
            <a:pPr lvl="1"/>
            <a:r>
              <a:rPr lang="en-US" dirty="0" smtClean="0"/>
              <a:t>Poland</a:t>
            </a:r>
          </a:p>
          <a:p>
            <a:pPr lvl="1"/>
            <a:r>
              <a:rPr lang="en-US" dirty="0" smtClean="0"/>
              <a:t>“Little Entente”</a:t>
            </a:r>
          </a:p>
          <a:p>
            <a:pPr lvl="1"/>
            <a:r>
              <a:rPr lang="en-US" dirty="0" smtClean="0"/>
              <a:t>Ineffective substitute for prewar alliance with Russia</a:t>
            </a:r>
            <a:endParaRPr lang="en-US" dirty="0"/>
          </a:p>
        </p:txBody>
      </p:sp>
      <p:pic>
        <p:nvPicPr>
          <p:cNvPr id="5" name="Content Placeholder 4" descr="Little_Entente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800" y="1981200"/>
            <a:ext cx="4038600" cy="330614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Ruhr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12/1922—Germany misses payment</a:t>
            </a:r>
          </a:p>
          <a:p>
            <a:r>
              <a:rPr lang="en-US" dirty="0" smtClean="0"/>
              <a:t>1/1923—France invokes Versailles, occupies Ruhr</a:t>
            </a:r>
          </a:p>
          <a:p>
            <a:r>
              <a:rPr lang="en-US" dirty="0" smtClean="0"/>
              <a:t>Passive resistance</a:t>
            </a:r>
          </a:p>
          <a:p>
            <a:r>
              <a:rPr lang="en-US" dirty="0" smtClean="0"/>
              <a:t>Hyperinflation</a:t>
            </a:r>
          </a:p>
          <a:p>
            <a:r>
              <a:rPr lang="en-US" dirty="0" smtClean="0"/>
              <a:t>Riots, attempted revolutions</a:t>
            </a:r>
            <a:endParaRPr lang="en-US" dirty="0"/>
          </a:p>
        </p:txBody>
      </p:sp>
      <p:pic>
        <p:nvPicPr>
          <p:cNvPr id="5" name="Content Placeholder 4" descr="50_millionen_mark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67200" y="1905000"/>
            <a:ext cx="4566292" cy="304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Conciliation, 1924-1929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Gustav Stresemann</a:t>
            </a:r>
          </a:p>
          <a:p>
            <a:pPr lvl="1"/>
            <a:r>
              <a:rPr lang="en-US" dirty="0" smtClean="0"/>
              <a:t>Abide by Versailles in West</a:t>
            </a:r>
          </a:p>
          <a:p>
            <a:pPr lvl="1"/>
            <a:r>
              <a:rPr lang="en-US" dirty="0" smtClean="0"/>
              <a:t>Revise Versailles in East</a:t>
            </a:r>
          </a:p>
          <a:p>
            <a:r>
              <a:rPr lang="en-US" dirty="0" smtClean="0"/>
              <a:t>Dawes Plan (1924)</a:t>
            </a:r>
          </a:p>
          <a:p>
            <a:r>
              <a:rPr lang="en-US" dirty="0" smtClean="0"/>
              <a:t>Locarno Agreements (1925)</a:t>
            </a:r>
          </a:p>
          <a:p>
            <a:r>
              <a:rPr lang="en-US" dirty="0" smtClean="0"/>
              <a:t>Kellogg-Briand Pact (1928)</a:t>
            </a:r>
            <a:endParaRPr lang="en-US" dirty="0"/>
          </a:p>
        </p:txBody>
      </p:sp>
      <p:pic>
        <p:nvPicPr>
          <p:cNvPr id="5" name="Content Placeholder 4" descr="Gustav_Streseman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96420" y="1600200"/>
            <a:ext cx="2942160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 in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Cause: Austrian Business Cycle Theory</a:t>
            </a:r>
          </a:p>
          <a:p>
            <a:r>
              <a:rPr lang="en-US" dirty="0" smtClean="0"/>
              <a:t>Trade barriers rose</a:t>
            </a:r>
          </a:p>
          <a:p>
            <a:r>
              <a:rPr lang="en-US" dirty="0" smtClean="0"/>
              <a:t>American bankers</a:t>
            </a:r>
          </a:p>
          <a:p>
            <a:pPr lvl="1"/>
            <a:r>
              <a:rPr lang="en-US" dirty="0" smtClean="0"/>
              <a:t>Stopped lending</a:t>
            </a:r>
          </a:p>
          <a:p>
            <a:pPr lvl="1"/>
            <a:r>
              <a:rPr lang="en-US" dirty="0" smtClean="0"/>
              <a:t>Wanted continued payments</a:t>
            </a:r>
          </a:p>
          <a:p>
            <a:r>
              <a:rPr lang="en-US" dirty="0" smtClean="0"/>
              <a:t>Gold standards abandoned (again)</a:t>
            </a:r>
            <a:endParaRPr lang="en-US" dirty="0"/>
          </a:p>
        </p:txBody>
      </p:sp>
      <p:pic>
        <p:nvPicPr>
          <p:cNvPr id="5" name="Content Placeholder 4" descr="Lionel_Robbin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6244" y="1600200"/>
            <a:ext cx="3422512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868</TotalTime>
  <Words>173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Mountain Top</vt:lpstr>
      <vt:lpstr>Western Civilization since 1500</vt:lpstr>
      <vt:lpstr>Postwar Situation</vt:lpstr>
      <vt:lpstr>Weimar Germany</vt:lpstr>
      <vt:lpstr>New Alliances</vt:lpstr>
      <vt:lpstr>Ruhr Crisis</vt:lpstr>
      <vt:lpstr>Conciliation, 1924-1929</vt:lpstr>
      <vt:lpstr>Depression in Europe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Stuart England</dc:title>
  <dc:creator>jasonje</dc:creator>
  <cp:lastModifiedBy>Jason</cp:lastModifiedBy>
  <cp:revision>12</cp:revision>
  <dcterms:created xsi:type="dcterms:W3CDTF">2004-10-06T21:22:35Z</dcterms:created>
  <dcterms:modified xsi:type="dcterms:W3CDTF">2012-01-12T20:20:59Z</dcterms:modified>
</cp:coreProperties>
</file>