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1/12/2012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Civilization Since 1500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35: Paris Peace 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January-June, 1919</a:t>
            </a:r>
          </a:p>
          <a:p>
            <a:r>
              <a:rPr lang="en-US" dirty="0" smtClean="0"/>
              <a:t>Goal of a new international order</a:t>
            </a:r>
          </a:p>
          <a:p>
            <a:r>
              <a:rPr lang="en-US" dirty="0" smtClean="0"/>
              <a:t>Big Four</a:t>
            </a:r>
          </a:p>
          <a:p>
            <a:pPr lvl="1"/>
            <a:r>
              <a:rPr lang="en-US" dirty="0" smtClean="0"/>
              <a:t>Wilson (USA)</a:t>
            </a:r>
          </a:p>
          <a:p>
            <a:pPr lvl="1"/>
            <a:r>
              <a:rPr lang="en-US" dirty="0" smtClean="0"/>
              <a:t>Lloyd George (UK)</a:t>
            </a:r>
          </a:p>
          <a:p>
            <a:pPr lvl="1"/>
            <a:r>
              <a:rPr lang="en-US" dirty="0" smtClean="0"/>
              <a:t>Clemenceau (France)</a:t>
            </a:r>
          </a:p>
          <a:p>
            <a:pPr lvl="1"/>
            <a:r>
              <a:rPr lang="en-US" dirty="0" smtClean="0"/>
              <a:t>Orlando (Italy)</a:t>
            </a:r>
          </a:p>
        </p:txBody>
      </p:sp>
      <p:pic>
        <p:nvPicPr>
          <p:cNvPr id="7" name="Content Placeholder 6" descr="Big-Fou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81200"/>
            <a:ext cx="4267200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Idealism (Fourteen Points)</a:t>
            </a:r>
          </a:p>
          <a:p>
            <a:pPr lvl="1"/>
            <a:r>
              <a:rPr lang="en-US" dirty="0" smtClean="0"/>
              <a:t>Open treaties</a:t>
            </a:r>
          </a:p>
          <a:p>
            <a:pPr lvl="1"/>
            <a:r>
              <a:rPr lang="en-US" dirty="0" smtClean="0"/>
              <a:t>“Freedom of seas”</a:t>
            </a:r>
          </a:p>
          <a:p>
            <a:pPr lvl="1"/>
            <a:r>
              <a:rPr lang="en-US" dirty="0" smtClean="0"/>
              <a:t>Self-determination</a:t>
            </a:r>
          </a:p>
          <a:p>
            <a:pPr lvl="1"/>
            <a:r>
              <a:rPr lang="en-US" dirty="0" smtClean="0"/>
              <a:t>League of Nations</a:t>
            </a:r>
          </a:p>
          <a:p>
            <a:r>
              <a:rPr lang="en-US" dirty="0" smtClean="0"/>
              <a:t>Interest</a:t>
            </a:r>
          </a:p>
          <a:p>
            <a:pPr lvl="1"/>
            <a:r>
              <a:rPr lang="en-US" dirty="0" smtClean="0"/>
              <a:t>Reparations</a:t>
            </a:r>
          </a:p>
          <a:p>
            <a:pPr lvl="1"/>
            <a:r>
              <a:rPr lang="en-US" dirty="0" smtClean="0"/>
              <a:t>Secret agreements</a:t>
            </a:r>
          </a:p>
          <a:p>
            <a:pPr lvl="1"/>
            <a:r>
              <a:rPr lang="en-US" dirty="0" smtClean="0"/>
              <a:t>Concern over Bolshevism</a:t>
            </a:r>
          </a:p>
          <a:p>
            <a:r>
              <a:rPr lang="en-US" dirty="0" smtClean="0"/>
              <a:t>Interest wins</a:t>
            </a:r>
          </a:p>
        </p:txBody>
      </p:sp>
      <p:pic>
        <p:nvPicPr>
          <p:cNvPr id="5" name="Content Placeholder 4" descr="Peace-conference-par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599" y="2133600"/>
            <a:ext cx="4324575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Germany: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German input</a:t>
            </a:r>
          </a:p>
          <a:p>
            <a:r>
              <a:rPr lang="en-US" dirty="0" smtClean="0"/>
              <a:t>Article 231: “war guilt clause”</a:t>
            </a:r>
          </a:p>
          <a:p>
            <a:r>
              <a:rPr lang="en-US" dirty="0" smtClean="0"/>
              <a:t>Article 232: Germany pays reparations</a:t>
            </a:r>
          </a:p>
          <a:p>
            <a:r>
              <a:rPr lang="en-US" dirty="0" smtClean="0"/>
              <a:t>France gains</a:t>
            </a:r>
          </a:p>
          <a:p>
            <a:pPr lvl="1"/>
            <a:r>
              <a:rPr lang="en-US" dirty="0" smtClean="0"/>
              <a:t>Alsace-Lorraine</a:t>
            </a:r>
          </a:p>
          <a:p>
            <a:pPr lvl="1"/>
            <a:r>
              <a:rPr lang="en-US" dirty="0" smtClean="0"/>
              <a:t>Saar coal mines</a:t>
            </a:r>
          </a:p>
        </p:txBody>
      </p:sp>
      <p:pic>
        <p:nvPicPr>
          <p:cNvPr id="5" name="Content Placeholder 4" descr="treaty-of-versail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676399"/>
            <a:ext cx="3505200" cy="38946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Germany: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Rhineland demilitarized</a:t>
            </a:r>
          </a:p>
          <a:p>
            <a:r>
              <a:rPr lang="en-US" dirty="0" smtClean="0"/>
              <a:t>Eastern territorial concessions (to Poland)</a:t>
            </a:r>
          </a:p>
          <a:p>
            <a:pPr lvl="1"/>
            <a:r>
              <a:rPr lang="en-US" dirty="0" smtClean="0"/>
              <a:t>Land gained from Brest-Litovsk</a:t>
            </a:r>
          </a:p>
          <a:p>
            <a:pPr lvl="1"/>
            <a:r>
              <a:rPr lang="en-US" dirty="0" smtClean="0"/>
              <a:t>Danzig and environs</a:t>
            </a:r>
          </a:p>
          <a:p>
            <a:r>
              <a:rPr lang="en-US" dirty="0" smtClean="0"/>
              <a:t>Overall, Germany shrinks 10%</a:t>
            </a:r>
          </a:p>
        </p:txBody>
      </p:sp>
      <p:pic>
        <p:nvPicPr>
          <p:cNvPr id="7" name="Content Placeholder 6" descr="map_versailles_trea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399" y="1828800"/>
            <a:ext cx="4412343" cy="2895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Austria-Hungary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Treaties of St. </a:t>
            </a:r>
            <a:r>
              <a:rPr lang="en-US" dirty="0" err="1" smtClean="0"/>
              <a:t>Germain</a:t>
            </a:r>
            <a:r>
              <a:rPr lang="en-US" dirty="0" smtClean="0"/>
              <a:t> and </a:t>
            </a:r>
            <a:r>
              <a:rPr lang="en-US" dirty="0" err="1" smtClean="0"/>
              <a:t>Trianon</a:t>
            </a:r>
            <a:endParaRPr lang="en-US" dirty="0" smtClean="0"/>
          </a:p>
          <a:p>
            <a:r>
              <a:rPr lang="en-US" dirty="0" smtClean="0"/>
              <a:t>Empire dismembered, Habsburgs out</a:t>
            </a:r>
          </a:p>
          <a:p>
            <a:r>
              <a:rPr lang="en-US" dirty="0" smtClean="0"/>
              <a:t>Hungary independent</a:t>
            </a:r>
          </a:p>
          <a:p>
            <a:r>
              <a:rPr lang="en-US" dirty="0" smtClean="0"/>
              <a:t>Austria forbidden from joining Germany</a:t>
            </a:r>
          </a:p>
          <a:p>
            <a:r>
              <a:rPr lang="en-US" dirty="0" smtClean="0"/>
              <a:t>“Czechoslovakia”</a:t>
            </a:r>
          </a:p>
          <a:p>
            <a:r>
              <a:rPr lang="en-US" dirty="0" smtClean="0"/>
              <a:t>“Yugoslavia”</a:t>
            </a:r>
            <a:endParaRPr lang="en-US" dirty="0"/>
          </a:p>
        </p:txBody>
      </p:sp>
      <p:pic>
        <p:nvPicPr>
          <p:cNvPr id="5" name="Content Placeholder 4" descr="Austria 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133600"/>
            <a:ext cx="4037162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Treaty of </a:t>
            </a:r>
            <a:r>
              <a:rPr lang="en-US" dirty="0" err="1" smtClean="0"/>
              <a:t>Sèvres</a:t>
            </a:r>
            <a:endParaRPr lang="en-US" dirty="0" smtClean="0"/>
          </a:p>
          <a:p>
            <a:r>
              <a:rPr lang="en-US" dirty="0" smtClean="0"/>
              <a:t>Empire dismembered</a:t>
            </a:r>
          </a:p>
          <a:p>
            <a:r>
              <a:rPr lang="en-US" dirty="0" smtClean="0"/>
              <a:t>Non-Turkish areas become “League Mandates”</a:t>
            </a:r>
          </a:p>
          <a:p>
            <a:r>
              <a:rPr lang="en-US" dirty="0" smtClean="0"/>
              <a:t>Turks left with most of Anatolia, some to Greece and Armenia</a:t>
            </a:r>
            <a:endParaRPr lang="en-US" dirty="0"/>
          </a:p>
        </p:txBody>
      </p:sp>
      <p:pic>
        <p:nvPicPr>
          <p:cNvPr id="5" name="Content Placeholder 4" descr="TreatyOfSevr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199" y="1905000"/>
            <a:ext cx="4014697" cy="2895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Created </a:t>
            </a:r>
            <a:r>
              <a:rPr lang="en-US" smtClean="0"/>
              <a:t>in Treaty </a:t>
            </a:r>
            <a:r>
              <a:rPr lang="en-US" dirty="0" smtClean="0"/>
              <a:t>of Versailles</a:t>
            </a:r>
          </a:p>
          <a:p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Respect territorial integrity of member states</a:t>
            </a:r>
          </a:p>
          <a:p>
            <a:pPr lvl="1"/>
            <a:r>
              <a:rPr lang="en-US" dirty="0" smtClean="0"/>
              <a:t>Submit disputes to arbitration</a:t>
            </a:r>
          </a:p>
          <a:p>
            <a:pPr lvl="1"/>
            <a:r>
              <a:rPr lang="en-US" dirty="0" smtClean="0"/>
              <a:t>Colonies put under “tutelage”</a:t>
            </a:r>
          </a:p>
          <a:p>
            <a:pPr lvl="1"/>
            <a:r>
              <a:rPr lang="en-US" dirty="0" smtClean="0"/>
              <a:t>Calls for disarmament</a:t>
            </a:r>
          </a:p>
          <a:p>
            <a:r>
              <a:rPr lang="en-US" dirty="0" smtClean="0"/>
              <a:t>Britain and France dominate</a:t>
            </a:r>
            <a:endParaRPr lang="en-US" dirty="0"/>
          </a:p>
        </p:txBody>
      </p:sp>
      <p:pic>
        <p:nvPicPr>
          <p:cNvPr id="5" name="Content Placeholder 4" descr="LeagueofNationsCartoo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599" y="1828800"/>
            <a:ext cx="4308127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206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Western Civilization Since 1500</vt:lpstr>
      <vt:lpstr>Paris Peace Conference</vt:lpstr>
      <vt:lpstr>Objectives</vt:lpstr>
      <vt:lpstr>Germany: Treaty of Versailles</vt:lpstr>
      <vt:lpstr>Germany: Treaty of Versailles</vt:lpstr>
      <vt:lpstr>Austria-Hungary</vt:lpstr>
      <vt:lpstr>Ottoman Empire</vt:lpstr>
      <vt:lpstr>League of Nations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Civilization Since 1500</dc:title>
  <dc:creator>Jason</dc:creator>
  <cp:lastModifiedBy>Jason</cp:lastModifiedBy>
  <cp:revision>2</cp:revision>
  <dcterms:created xsi:type="dcterms:W3CDTF">2012-01-06T20:19:26Z</dcterms:created>
  <dcterms:modified xsi:type="dcterms:W3CDTF">2012-01-12T19:33:23Z</dcterms:modified>
</cp:coreProperties>
</file>