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ACFFA-DADD-48E9-900B-D6CB6E5A1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BC9D9-D65C-4C1F-ACE4-4523BED86F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4564F-3603-442E-B920-B90F519803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F0BC9-F66F-42B1-9DED-182379F313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740A8-7925-428C-9F81-87A238AD61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AB457-A528-41BC-8003-0F4E55D241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6654B-09FC-4C2C-957D-1310CF63E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E02A7-170A-4248-9795-1133DFDEB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95939-8AA2-432E-8BFB-F56DADCA2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09241-36DD-406C-825E-8CE802E29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78938-0C28-4AFB-BABB-E987DEBD7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AAA72-9210-4ADE-995B-DBA24A1BEC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FAE30-F6D5-484C-B354-3B1A72D899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E5AC16F4-165F-46CF-90B1-77E245F99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Western Civilization Since 1500</a:t>
            </a:r>
            <a:endParaRPr 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Lecture 29: Politics 1870-1914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Great Britain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Increasing suffrage</a:t>
            </a:r>
          </a:p>
          <a:p>
            <a:pPr lvl="1" eaLnBrk="1" hangingPunct="1">
              <a:defRPr/>
            </a:pPr>
            <a:r>
              <a:rPr lang="en-US" sz="2400" dirty="0" smtClean="0"/>
              <a:t>Benjamin Disraeli vs. William Gladstone</a:t>
            </a:r>
          </a:p>
          <a:p>
            <a:pPr lvl="1" eaLnBrk="1" hangingPunct="1">
              <a:defRPr/>
            </a:pPr>
            <a:r>
              <a:rPr lang="en-US" sz="2400" dirty="0" smtClean="0"/>
              <a:t>Women’s suffrage after World War I</a:t>
            </a:r>
          </a:p>
          <a:p>
            <a:pPr eaLnBrk="1" hangingPunct="1">
              <a:defRPr/>
            </a:pPr>
            <a:r>
              <a:rPr lang="en-US" sz="2800" dirty="0" smtClean="0"/>
              <a:t>Formation of </a:t>
            </a:r>
            <a:r>
              <a:rPr lang="en-US" sz="2800" dirty="0" err="1" smtClean="0"/>
              <a:t>Labour</a:t>
            </a:r>
            <a:r>
              <a:rPr lang="en-US" sz="2800" dirty="0" smtClean="0"/>
              <a:t> Party (1893)</a:t>
            </a:r>
          </a:p>
          <a:p>
            <a:pPr eaLnBrk="1" hangingPunct="1">
              <a:defRPr/>
            </a:pPr>
            <a:r>
              <a:rPr lang="en-US" sz="2800" dirty="0" smtClean="0"/>
              <a:t>Parliament Act of 1911</a:t>
            </a:r>
          </a:p>
        </p:txBody>
      </p:sp>
      <p:pic>
        <p:nvPicPr>
          <p:cNvPr id="5124" name="Picture 6" descr="george V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72075" y="2133600"/>
            <a:ext cx="2990850" cy="3810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France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Third Republic (1870-1940)</a:t>
            </a:r>
          </a:p>
          <a:p>
            <a:pPr lvl="1" eaLnBrk="1" hangingPunct="1">
              <a:defRPr/>
            </a:pPr>
            <a:r>
              <a:rPr lang="en-US" sz="2400" dirty="0" smtClean="0"/>
              <a:t>Began when Napoleon III was captured</a:t>
            </a:r>
          </a:p>
          <a:p>
            <a:pPr lvl="1" eaLnBrk="1" hangingPunct="1">
              <a:defRPr/>
            </a:pPr>
            <a:r>
              <a:rPr lang="en-US" sz="2400" dirty="0" smtClean="0"/>
              <a:t>Not popular</a:t>
            </a:r>
          </a:p>
          <a:p>
            <a:pPr eaLnBrk="1" hangingPunct="1">
              <a:defRPr/>
            </a:pPr>
            <a:r>
              <a:rPr lang="en-US" sz="2800" dirty="0" smtClean="0"/>
              <a:t>Scandals</a:t>
            </a:r>
          </a:p>
          <a:p>
            <a:pPr lvl="1" eaLnBrk="1" hangingPunct="1">
              <a:defRPr/>
            </a:pPr>
            <a:r>
              <a:rPr lang="en-US" sz="2400" dirty="0" smtClean="0"/>
              <a:t>Boulanger Affair</a:t>
            </a:r>
          </a:p>
          <a:p>
            <a:pPr lvl="1" eaLnBrk="1" hangingPunct="1">
              <a:defRPr/>
            </a:pPr>
            <a:r>
              <a:rPr lang="en-US" sz="2400" dirty="0" smtClean="0"/>
              <a:t>Panama Affair</a:t>
            </a:r>
          </a:p>
          <a:p>
            <a:pPr lvl="1" eaLnBrk="1" hangingPunct="1">
              <a:defRPr/>
            </a:pPr>
            <a:r>
              <a:rPr lang="en-US" sz="2400" dirty="0" smtClean="0"/>
              <a:t>Dreyfus Affair</a:t>
            </a:r>
          </a:p>
        </p:txBody>
      </p:sp>
      <p:pic>
        <p:nvPicPr>
          <p:cNvPr id="6148" name="Picture 6" descr="dreyfus_alfred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3400" y="1905000"/>
            <a:ext cx="2790825" cy="40195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2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Germany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Second Reich (1870-1918)</a:t>
            </a:r>
          </a:p>
          <a:p>
            <a:pPr eaLnBrk="1" hangingPunct="1">
              <a:defRPr/>
            </a:pPr>
            <a:r>
              <a:rPr lang="en-US" sz="2800" dirty="0" smtClean="0"/>
              <a:t>Bismarck and </a:t>
            </a:r>
            <a:r>
              <a:rPr lang="en-US" sz="2800" i="1" dirty="0" err="1" smtClean="0"/>
              <a:t>Kulturkampf</a:t>
            </a: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Ferdinand LaSalle &amp; Social Democrats</a:t>
            </a:r>
          </a:p>
          <a:p>
            <a:pPr eaLnBrk="1" hangingPunct="1">
              <a:defRPr/>
            </a:pPr>
            <a:r>
              <a:rPr lang="en-US" sz="2800" dirty="0" smtClean="0"/>
              <a:t>Kaiser Wilhelm II (1889-1918)</a:t>
            </a:r>
          </a:p>
        </p:txBody>
      </p:sp>
      <p:pic>
        <p:nvPicPr>
          <p:cNvPr id="7172" name="Picture 6" descr="wilhelm II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486400" y="1981200"/>
            <a:ext cx="2665413" cy="4495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Austria-Hungary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Political and economic liberalization</a:t>
            </a:r>
          </a:p>
          <a:p>
            <a:r>
              <a:rPr lang="en-US" dirty="0" smtClean="0"/>
              <a:t>Vienna as a cultural capital</a:t>
            </a:r>
          </a:p>
          <a:p>
            <a:r>
              <a:rPr lang="en-US" dirty="0" smtClean="0"/>
              <a:t>Continuing ethnic tension</a:t>
            </a:r>
            <a:endParaRPr lang="en-US" dirty="0"/>
          </a:p>
        </p:txBody>
      </p:sp>
      <p:pic>
        <p:nvPicPr>
          <p:cNvPr id="5" name="Content Placeholder 4" descr="Austria_Hungary_ethnic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343399" y="2133600"/>
            <a:ext cx="4732287" cy="3657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Russia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Alexander III (1881-1894) and insularity</a:t>
            </a:r>
          </a:p>
          <a:p>
            <a:r>
              <a:rPr lang="en-US" dirty="0" smtClean="0"/>
              <a:t>Nicholas II (1894-1917)</a:t>
            </a:r>
          </a:p>
          <a:p>
            <a:pPr lvl="1"/>
            <a:r>
              <a:rPr lang="en-US" dirty="0" smtClean="0"/>
              <a:t>Russo-Japanese War</a:t>
            </a:r>
          </a:p>
          <a:p>
            <a:pPr lvl="1"/>
            <a:r>
              <a:rPr lang="en-US" dirty="0" smtClean="0"/>
              <a:t>Revolution of 1905</a:t>
            </a:r>
            <a:endParaRPr lang="en-US" dirty="0"/>
          </a:p>
        </p:txBody>
      </p:sp>
      <p:pic>
        <p:nvPicPr>
          <p:cNvPr id="5" name="Content Placeholder 4" descr="Czar-Nicholas-II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34000" y="2057400"/>
            <a:ext cx="3124200" cy="411944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146</TotalTime>
  <Words>108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Textured</vt:lpstr>
      <vt:lpstr>Western Civilization Since 1500</vt:lpstr>
      <vt:lpstr>Great Britain</vt:lpstr>
      <vt:lpstr>France</vt:lpstr>
      <vt:lpstr>Germany</vt:lpstr>
      <vt:lpstr>Austria-Hungary</vt:lpstr>
      <vt:lpstr>Russia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 1870-1914</dc:title>
  <dc:creator>jasonje</dc:creator>
  <cp:lastModifiedBy>Jason</cp:lastModifiedBy>
  <cp:revision>8</cp:revision>
  <dcterms:created xsi:type="dcterms:W3CDTF">2006-10-26T12:40:53Z</dcterms:created>
  <dcterms:modified xsi:type="dcterms:W3CDTF">2012-01-06T03:28:52Z</dcterms:modified>
</cp:coreProperties>
</file>