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7" r:id="rId3"/>
    <p:sldId id="266" r:id="rId4"/>
    <p:sldId id="265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C0A1A-D599-423B-A626-7EA56EE47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DCFAF-0750-4E4D-9EB7-F3F57ED12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E0F17-E6C4-4B20-9F68-6200909E5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59F86-1B5C-49AB-8208-92F175DDE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8605E-2AF5-43F5-8607-875E3F92FC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FA06D-02DD-433F-8BB5-3FBE2A2F1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B63E5-1A66-4DC0-83D1-D0AE462D4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05471-7268-46CF-8A44-581FB66A1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6113E-399F-4213-8428-62E96D681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D4D8D-B015-452F-B699-BD4737091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9F1F0-C2A7-48E9-9023-67AFBA9638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31547-D81D-4DDF-91FF-BB53A81AE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BD806E5-FFC6-460A-987D-CE3904764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Western Civilization Since 1500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Lecture 26: Italian and German Unification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Italian Unification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Key state: Kingdom of Piedmont-Sardinia</a:t>
            </a:r>
          </a:p>
          <a:p>
            <a:pPr eaLnBrk="1" hangingPunct="1"/>
            <a:r>
              <a:rPr lang="en-US" sz="2800" dirty="0" err="1" smtClean="0"/>
              <a:t>Camillo</a:t>
            </a:r>
            <a:r>
              <a:rPr lang="en-US" sz="2800" dirty="0" smtClean="0"/>
              <a:t> </a:t>
            </a:r>
            <a:r>
              <a:rPr lang="en-US" sz="2800" dirty="0" err="1" smtClean="0"/>
              <a:t>Benso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Cavour</a:t>
            </a:r>
          </a:p>
          <a:p>
            <a:pPr eaLnBrk="1" hangingPunct="1"/>
            <a:r>
              <a:rPr lang="en-US" sz="2800" dirty="0" smtClean="0"/>
              <a:t>Help from France</a:t>
            </a:r>
          </a:p>
          <a:p>
            <a:pPr eaLnBrk="1" hangingPunct="1"/>
            <a:r>
              <a:rPr lang="en-US" sz="2800" dirty="0" smtClean="0"/>
              <a:t>Unites north in 1860</a:t>
            </a:r>
          </a:p>
          <a:p>
            <a:pPr eaLnBrk="1" hangingPunct="1"/>
            <a:r>
              <a:rPr lang="en-US" sz="2800" dirty="0" smtClean="0"/>
              <a:t>Garibaldi in the south</a:t>
            </a:r>
          </a:p>
          <a:p>
            <a:pPr eaLnBrk="1" hangingPunct="1"/>
            <a:r>
              <a:rPr lang="en-US" sz="2800" dirty="0" smtClean="0"/>
              <a:t>Venice and Rome</a:t>
            </a:r>
          </a:p>
        </p:txBody>
      </p:sp>
      <p:pic>
        <p:nvPicPr>
          <p:cNvPr id="12292" name="Picture 6" descr="cavou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86400" y="1676400"/>
            <a:ext cx="3314700" cy="4419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German Unification</a:t>
            </a: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Prussian </a:t>
            </a:r>
            <a:r>
              <a:rPr lang="en-US" sz="2800" dirty="0" smtClean="0"/>
              <a:t>plan</a:t>
            </a:r>
          </a:p>
          <a:p>
            <a:pPr eaLnBrk="1" hangingPunct="1"/>
            <a:r>
              <a:rPr lang="en-US" sz="2800" dirty="0" smtClean="0"/>
              <a:t>Erfurt Union and “Humiliation of </a:t>
            </a:r>
            <a:r>
              <a:rPr lang="en-US" sz="2800" dirty="0" err="1" smtClean="0"/>
              <a:t>Olmütz</a:t>
            </a:r>
            <a:r>
              <a:rPr lang="en-US" sz="2800" dirty="0" smtClean="0"/>
              <a:t>”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Crimean War (1853-1855)</a:t>
            </a:r>
          </a:p>
          <a:p>
            <a:pPr eaLnBrk="1" hangingPunct="1"/>
            <a:r>
              <a:rPr lang="en-US" sz="2800" dirty="0" smtClean="0"/>
              <a:t>Otto von Bismarck</a:t>
            </a:r>
          </a:p>
          <a:p>
            <a:pPr eaLnBrk="1" hangingPunct="1"/>
            <a:r>
              <a:rPr lang="en-US" sz="2800" i="1" dirty="0" err="1" smtClean="0"/>
              <a:t>Realpolitik</a:t>
            </a:r>
            <a:endParaRPr lang="en-US" sz="2800" i="1" dirty="0" smtClean="0"/>
          </a:p>
        </p:txBody>
      </p:sp>
      <p:pic>
        <p:nvPicPr>
          <p:cNvPr id="13316" name="Picture 6" descr="bismarck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29200" y="1524000"/>
            <a:ext cx="3094038" cy="4648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German Unification (2)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Wars of Unification</a:t>
            </a:r>
          </a:p>
          <a:p>
            <a:pPr lvl="1" eaLnBrk="1" hangingPunct="1"/>
            <a:r>
              <a:rPr lang="en-US" sz="2400" dirty="0" smtClean="0"/>
              <a:t>Schleswig-Holstein (1864)</a:t>
            </a:r>
          </a:p>
          <a:p>
            <a:pPr lvl="1" eaLnBrk="1" hangingPunct="1"/>
            <a:r>
              <a:rPr lang="en-US" sz="2400" dirty="0" smtClean="0"/>
              <a:t>Seven Weeks War (1866)</a:t>
            </a:r>
          </a:p>
          <a:p>
            <a:pPr lvl="1" eaLnBrk="1" hangingPunct="1"/>
            <a:r>
              <a:rPr lang="en-US" sz="2400" dirty="0" smtClean="0"/>
              <a:t>Franco-Prussian War (1870)</a:t>
            </a:r>
          </a:p>
          <a:p>
            <a:pPr eaLnBrk="1" hangingPunct="1"/>
            <a:r>
              <a:rPr lang="en-US" sz="2800" dirty="0" smtClean="0"/>
              <a:t>Second Reich declared at Versailles</a:t>
            </a:r>
          </a:p>
          <a:p>
            <a:pPr eaLnBrk="1" hangingPunct="1"/>
            <a:r>
              <a:rPr lang="en-US" sz="2800" dirty="0" smtClean="0"/>
              <a:t>Kaiser William I</a:t>
            </a:r>
          </a:p>
        </p:txBody>
      </p:sp>
      <p:pic>
        <p:nvPicPr>
          <p:cNvPr id="14340" name="Picture 6" descr="german unification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419600" y="1600200"/>
            <a:ext cx="4724400" cy="38719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158</TotalTime>
  <Words>89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Mountain Top</vt:lpstr>
      <vt:lpstr>Western Civilization Since 1500</vt:lpstr>
      <vt:lpstr>Italian Unification</vt:lpstr>
      <vt:lpstr>German Unification</vt:lpstr>
      <vt:lpstr>German Unification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Politics, 1830-1870</dc:title>
  <dc:creator>jasonje</dc:creator>
  <cp:lastModifiedBy>Jason</cp:lastModifiedBy>
  <cp:revision>7</cp:revision>
  <dcterms:created xsi:type="dcterms:W3CDTF">2007-02-26T19:03:40Z</dcterms:created>
  <dcterms:modified xsi:type="dcterms:W3CDTF">2011-12-21T06:01:00Z</dcterms:modified>
</cp:coreProperties>
</file>