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96572ED-50F1-4EF5-B3FD-BC2959157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C8269-038E-403B-83BA-6F71223E1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BBFE0-67BC-4812-9058-0C72AFF50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18D4A1-AC5C-4FD9-AD0C-3B4C78088B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8F53B-ECC8-49BD-B838-8F094888B8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071E3-A8BF-4DCD-9FE8-42AC61311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D5D655-60C6-4C3A-832C-6663205E8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1C675-6E4A-46BE-B861-D968A5FA8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12664-D34C-4E62-8064-3E23CF253F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10EEB-784F-403B-B79B-26D4B1266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51DBD-9CAF-4F2C-B390-C8CDB429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E2543-3252-43EF-9C26-F0D511A30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8E7D1AAE-D570-4BED-87EA-DE14E9B3ADF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22: Liberalism, Socialism, Nationalism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Liberalism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Individual is an end in himself</a:t>
            </a:r>
          </a:p>
          <a:p>
            <a:r>
              <a:rPr lang="en-US" sz="2400" dirty="0"/>
              <a:t>Government is a necessary evil</a:t>
            </a:r>
          </a:p>
          <a:p>
            <a:r>
              <a:rPr lang="en-US" sz="2400" dirty="0"/>
              <a:t>Argued for freedom of speech, press</a:t>
            </a:r>
          </a:p>
          <a:p>
            <a:r>
              <a:rPr lang="en-US" sz="2400" i="1" dirty="0"/>
              <a:t>Laissez-faire</a:t>
            </a:r>
            <a:r>
              <a:rPr lang="en-US" sz="2400" dirty="0"/>
              <a:t> economics</a:t>
            </a:r>
          </a:p>
          <a:p>
            <a:pPr lvl="1"/>
            <a:r>
              <a:rPr lang="en-US" sz="2000" dirty="0"/>
              <a:t>Adam Smith</a:t>
            </a:r>
          </a:p>
          <a:p>
            <a:pPr lvl="1"/>
            <a:r>
              <a:rPr lang="en-US" sz="2000" dirty="0"/>
              <a:t>David Ricardo</a:t>
            </a:r>
          </a:p>
        </p:txBody>
      </p:sp>
      <p:pic>
        <p:nvPicPr>
          <p:cNvPr id="46085" name="Picture 5" descr="Ricard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1600200"/>
            <a:ext cx="2825750" cy="487203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Liberalism (2)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Greek revolt vs. Ottoman Empire</a:t>
            </a:r>
          </a:p>
          <a:p>
            <a:r>
              <a:rPr lang="en-US" dirty="0"/>
              <a:t>“Great Reform Bill” of 1832</a:t>
            </a:r>
          </a:p>
          <a:p>
            <a:r>
              <a:rPr lang="en-US" dirty="0"/>
              <a:t>July Revolution (1830)</a:t>
            </a:r>
          </a:p>
          <a:p>
            <a:pPr lvl="1"/>
            <a:r>
              <a:rPr lang="en-US" dirty="0"/>
              <a:t>Bourbon king Charles X</a:t>
            </a:r>
          </a:p>
          <a:p>
            <a:pPr lvl="1"/>
            <a:r>
              <a:rPr lang="en-US" dirty="0"/>
              <a:t>Louis Philippe and July Monarchy</a:t>
            </a:r>
          </a:p>
          <a:p>
            <a:r>
              <a:rPr lang="en-US" dirty="0"/>
              <a:t>Belgium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Socialism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Believed inequality of wealth was immoral</a:t>
            </a:r>
          </a:p>
          <a:p>
            <a:r>
              <a:rPr lang="en-US" dirty="0"/>
              <a:t>Goal to improve conditions of working class</a:t>
            </a:r>
          </a:p>
          <a:p>
            <a:r>
              <a:rPr lang="en-US" dirty="0"/>
              <a:t>Different means suggested</a:t>
            </a:r>
          </a:p>
          <a:p>
            <a:pPr lvl="1"/>
            <a:r>
              <a:rPr lang="en-US" dirty="0"/>
              <a:t>Charles Fourier—agricultural communes</a:t>
            </a:r>
          </a:p>
          <a:p>
            <a:pPr lvl="1"/>
            <a:r>
              <a:rPr lang="en-US" dirty="0"/>
              <a:t>Pierre-Joseph Proudhon—abolish property</a:t>
            </a:r>
          </a:p>
          <a:p>
            <a:pPr lvl="1"/>
            <a:r>
              <a:rPr lang="en-US" dirty="0"/>
              <a:t>Robert Owen—higher wages (New Lanark)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Growth of Nationalism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nation?</a:t>
            </a:r>
          </a:p>
          <a:p>
            <a:pPr lvl="1" eaLnBrk="1" hangingPunct="1"/>
            <a:r>
              <a:rPr lang="en-US" dirty="0" smtClean="0"/>
              <a:t>Language</a:t>
            </a:r>
          </a:p>
          <a:p>
            <a:pPr lvl="1" eaLnBrk="1" hangingPunct="1"/>
            <a:r>
              <a:rPr lang="en-US" dirty="0" smtClean="0"/>
              <a:t>Ethnicity</a:t>
            </a:r>
          </a:p>
          <a:p>
            <a:pPr lvl="1" eaLnBrk="1" hangingPunct="1"/>
            <a:r>
              <a:rPr lang="en-US" dirty="0" smtClean="0"/>
              <a:t>Culture</a:t>
            </a:r>
          </a:p>
          <a:p>
            <a:pPr lvl="1" eaLnBrk="1" hangingPunct="1"/>
            <a:r>
              <a:rPr lang="en-US" dirty="0" smtClean="0"/>
              <a:t>Heritage/History</a:t>
            </a:r>
          </a:p>
          <a:p>
            <a:pPr lvl="1" eaLnBrk="1" hangingPunct="1"/>
            <a:r>
              <a:rPr lang="en-US" dirty="0" smtClean="0"/>
              <a:t>Religion</a:t>
            </a:r>
          </a:p>
          <a:p>
            <a:pPr lvl="1" eaLnBrk="1" hangingPunct="1"/>
            <a:r>
              <a:rPr lang="en-US" dirty="0" smtClean="0"/>
              <a:t>Self-Consciousness*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Growth of Nationalism 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Germany</a:t>
            </a:r>
          </a:p>
          <a:p>
            <a:pPr lvl="1" eaLnBrk="1" hangingPunct="1"/>
            <a:r>
              <a:rPr lang="en-US" dirty="0" smtClean="0"/>
              <a:t>German Confederation weak</a:t>
            </a:r>
          </a:p>
          <a:p>
            <a:pPr lvl="1" eaLnBrk="1" hangingPunct="1"/>
            <a:r>
              <a:rPr lang="en-US" i="1" dirty="0" err="1" smtClean="0"/>
              <a:t>Burschenschaften</a:t>
            </a:r>
            <a:endParaRPr lang="en-US" dirty="0" smtClean="0"/>
          </a:p>
          <a:p>
            <a:pPr lvl="1" eaLnBrk="1" hangingPunct="1"/>
            <a:r>
              <a:rPr lang="en-US" i="1" dirty="0" err="1" smtClean="0"/>
              <a:t>Grossdeutsch</a:t>
            </a:r>
            <a:r>
              <a:rPr lang="en-US" dirty="0" smtClean="0"/>
              <a:t> vs. </a:t>
            </a:r>
            <a:r>
              <a:rPr lang="en-US" i="1" dirty="0" err="1" smtClean="0"/>
              <a:t>Kleindeutsch</a:t>
            </a:r>
            <a:endParaRPr lang="en-US" dirty="0" smtClean="0"/>
          </a:p>
          <a:p>
            <a:pPr eaLnBrk="1" hangingPunct="1"/>
            <a:r>
              <a:rPr lang="en-US" dirty="0" smtClean="0"/>
              <a:t>Italy</a:t>
            </a:r>
          </a:p>
          <a:p>
            <a:pPr lvl="1" eaLnBrk="1" hangingPunct="1"/>
            <a:r>
              <a:rPr lang="en-US" dirty="0" smtClean="0"/>
              <a:t>#1 goal: throw Austrians out</a:t>
            </a:r>
          </a:p>
          <a:p>
            <a:pPr lvl="1" eaLnBrk="1" hangingPunct="1"/>
            <a:r>
              <a:rPr lang="en-US" i="1" dirty="0" err="1" smtClean="0"/>
              <a:t>Carboneria</a:t>
            </a:r>
            <a:endParaRPr lang="en-US" dirty="0" smtClean="0"/>
          </a:p>
          <a:p>
            <a:pPr lvl="1" eaLnBrk="1" hangingPunct="1"/>
            <a:r>
              <a:rPr lang="en-US" dirty="0" smtClean="0"/>
              <a:t>Giuseppe Mazzini and Young Italy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47</TotalTime>
  <Words>143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Textured</vt:lpstr>
      <vt:lpstr>Western Civilization Since 1500</vt:lpstr>
      <vt:lpstr>Liberalism</vt:lpstr>
      <vt:lpstr>Liberalism (2)</vt:lpstr>
      <vt:lpstr>Socialism</vt:lpstr>
      <vt:lpstr>Growth of Nationalism</vt:lpstr>
      <vt:lpstr>Growth of Nationalism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Politics/Ideas to 1830</dc:title>
  <dc:creator>jasonje</dc:creator>
  <cp:lastModifiedBy>Jason</cp:lastModifiedBy>
  <cp:revision>4</cp:revision>
  <dcterms:created xsi:type="dcterms:W3CDTF">2006-09-21T12:29:54Z</dcterms:created>
  <dcterms:modified xsi:type="dcterms:W3CDTF">2011-12-21T04:57:16Z</dcterms:modified>
</cp:coreProperties>
</file>