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sldIdLst>
    <p:sldId id="256" r:id="rId2"/>
    <p:sldId id="260" r:id="rId3"/>
    <p:sldId id="261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96572ED-50F1-4EF5-B3FD-BC2959157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C8269-038E-403B-83BA-6F71223E1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BBFE0-67BC-4812-9058-0C72AFF50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D18D4A1-AC5C-4FD9-AD0C-3B4C78088B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8F53B-ECC8-49BD-B838-8F094888B8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071E3-A8BF-4DCD-9FE8-42AC61311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5D655-60C6-4C3A-832C-6663205E85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1C675-6E4A-46BE-B861-D968A5FA80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12664-D34C-4E62-8064-3E23CF253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10EEB-784F-403B-B79B-26D4B1266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51DBD-9CAF-4F2C-B390-C8CDB429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E2543-3252-43EF-9C26-F0D511A300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8E7D1AAE-D570-4BED-87EA-DE14E9B3ADFC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21: Reaction and Conservatism, 1815-1830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Congress of Vienna (1814-1815)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Austria: </a:t>
            </a:r>
            <a:r>
              <a:rPr lang="en-US" dirty="0" err="1" smtClean="0"/>
              <a:t>Klemens</a:t>
            </a:r>
            <a:r>
              <a:rPr lang="en-US" dirty="0" smtClean="0"/>
              <a:t> von Metternich</a:t>
            </a:r>
          </a:p>
          <a:p>
            <a:r>
              <a:rPr lang="en-US" dirty="0" smtClean="0"/>
              <a:t>Great Britain: Lord </a:t>
            </a:r>
            <a:r>
              <a:rPr lang="en-US" dirty="0" err="1" smtClean="0"/>
              <a:t>Castlereagh</a:t>
            </a:r>
            <a:endParaRPr lang="en-US" dirty="0" smtClean="0"/>
          </a:p>
          <a:p>
            <a:r>
              <a:rPr lang="en-US" dirty="0" smtClean="0"/>
              <a:t>Russia: Tsar Alexander I</a:t>
            </a:r>
          </a:p>
          <a:p>
            <a:r>
              <a:rPr lang="en-US" dirty="0" smtClean="0"/>
              <a:t>Prussia: Frederick William III</a:t>
            </a:r>
          </a:p>
          <a:p>
            <a:r>
              <a:rPr lang="en-US" dirty="0" smtClean="0"/>
              <a:t>France: Charles-Maurice de Talleyrand-Perigord; Louis Bourbon (XVIII)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Settlement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Compensation for victors</a:t>
            </a:r>
          </a:p>
          <a:p>
            <a:r>
              <a:rPr lang="en-US" dirty="0" smtClean="0"/>
              <a:t>Legitimacy</a:t>
            </a:r>
          </a:p>
          <a:p>
            <a:r>
              <a:rPr lang="en-US" dirty="0" smtClean="0"/>
              <a:t>Balance of Power</a:t>
            </a:r>
          </a:p>
          <a:p>
            <a:pPr lvl="1"/>
            <a:r>
              <a:rPr lang="en-US" dirty="0" smtClean="0"/>
              <a:t>Belgium and Netherlands united</a:t>
            </a:r>
          </a:p>
          <a:p>
            <a:pPr lvl="1"/>
            <a:r>
              <a:rPr lang="en-US" dirty="0" smtClean="0"/>
              <a:t>Germany as a “buffer zone”</a:t>
            </a:r>
          </a:p>
          <a:p>
            <a:pPr lvl="1"/>
            <a:r>
              <a:rPr lang="en-US" dirty="0" smtClean="0"/>
              <a:t>Italy consolidated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Conservatism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Pro-tradition, anti-revolutionary</a:t>
            </a:r>
          </a:p>
          <a:p>
            <a:r>
              <a:rPr lang="en-US" sz="2400" dirty="0"/>
              <a:t>Champions of monarchy, aristocracy, church</a:t>
            </a:r>
          </a:p>
          <a:p>
            <a:r>
              <a:rPr lang="en-US" sz="2400" dirty="0"/>
              <a:t>Dominant in government to 1830</a:t>
            </a:r>
          </a:p>
          <a:p>
            <a:r>
              <a:rPr lang="en-US" sz="2400" dirty="0"/>
              <a:t>Edmund Burke</a:t>
            </a:r>
          </a:p>
          <a:p>
            <a:r>
              <a:rPr lang="en-US" sz="2400" dirty="0" err="1"/>
              <a:t>Klemens</a:t>
            </a:r>
            <a:r>
              <a:rPr lang="en-US" sz="2400" dirty="0"/>
              <a:t> von Metternich</a:t>
            </a:r>
          </a:p>
        </p:txBody>
      </p:sp>
      <p:pic>
        <p:nvPicPr>
          <p:cNvPr id="44037" name="Picture 5" descr="metternich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91088" y="2271713"/>
            <a:ext cx="3552825" cy="35337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Conservatism (2)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Quadruple Alliance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Holy Alliance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Concert </a:t>
            </a:r>
            <a:r>
              <a:rPr lang="en-US" sz="2800" dirty="0"/>
              <a:t>of </a:t>
            </a:r>
            <a:r>
              <a:rPr lang="en-US" sz="2800" dirty="0" smtClean="0"/>
              <a:t>Europe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Italy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Spain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Troppau</a:t>
            </a:r>
            <a:r>
              <a:rPr lang="en-US" sz="2400" dirty="0" smtClean="0"/>
              <a:t> Protocol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i="1" dirty="0" err="1"/>
              <a:t>Burschenschaften</a:t>
            </a:r>
            <a:r>
              <a:rPr lang="en-US" sz="2800" dirty="0"/>
              <a:t> and Carlsbad Decrees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“</a:t>
            </a:r>
            <a:r>
              <a:rPr lang="en-US" sz="2800" dirty="0" err="1"/>
              <a:t>Peterloo</a:t>
            </a:r>
            <a:r>
              <a:rPr lang="en-US" sz="2800" dirty="0" smtClean="0"/>
              <a:t>”</a:t>
            </a:r>
            <a:endParaRPr lang="en-US" sz="2800" i="1" dirty="0"/>
          </a:p>
        </p:txBody>
      </p:sp>
      <p:pic>
        <p:nvPicPr>
          <p:cNvPr id="45061" name="Picture 5" descr="peterloo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99013" y="1981200"/>
            <a:ext cx="3736975" cy="411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48</TotalTime>
  <Words>115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Textured</vt:lpstr>
      <vt:lpstr>Western Civilization Since 1500</vt:lpstr>
      <vt:lpstr>Congress of Vienna (1814-1815)</vt:lpstr>
      <vt:lpstr>Principles of Settlement</vt:lpstr>
      <vt:lpstr>Conservatism</vt:lpstr>
      <vt:lpstr>Conservatism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Politics/Ideas to 1830</dc:title>
  <dc:creator>jasonje</dc:creator>
  <cp:lastModifiedBy>Jason</cp:lastModifiedBy>
  <cp:revision>4</cp:revision>
  <dcterms:created xsi:type="dcterms:W3CDTF">2006-09-21T12:29:54Z</dcterms:created>
  <dcterms:modified xsi:type="dcterms:W3CDTF">2011-12-18T02:33:55Z</dcterms:modified>
</cp:coreProperties>
</file>