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1/4/2012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pPr algn="r" eaLnBrk="1" latinLnBrk="0" hangingPunct="1"/>
              <a:t>1/4/2012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pPr algn="ctr" eaLnBrk="1" latinLnBrk="0" hangingPunct="1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Since 1500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20: Industrial Revolution on the Continent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Demographic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Imitation of English and Dutch agricultural advances</a:t>
            </a:r>
          </a:p>
          <a:p>
            <a:r>
              <a:rPr lang="en-US" dirty="0" smtClean="0"/>
              <a:t>Increased crop yields and infrastructure improvements</a:t>
            </a:r>
          </a:p>
          <a:p>
            <a:r>
              <a:rPr lang="en-US" dirty="0" smtClean="0"/>
              <a:t>Population more than doubled, 1800-1900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Industrialization Trends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 very uneven among regions</a:t>
            </a:r>
          </a:p>
          <a:p>
            <a:r>
              <a:rPr lang="en-US" dirty="0" smtClean="0"/>
              <a:t>Different amounts of State intervention</a:t>
            </a:r>
          </a:p>
          <a:p>
            <a:r>
              <a:rPr lang="en-US" dirty="0" smtClean="0"/>
              <a:t>Varying cultural attitudes toward commerce and industry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Belgium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continental state to industrialize</a:t>
            </a:r>
          </a:p>
          <a:p>
            <a:r>
              <a:rPr lang="en-US" dirty="0" smtClean="0"/>
              <a:t>Similarities to Britain</a:t>
            </a:r>
          </a:p>
          <a:p>
            <a:pPr lvl="1"/>
            <a:r>
              <a:rPr lang="en-US" dirty="0" smtClean="0"/>
              <a:t>Geographical proximity</a:t>
            </a:r>
          </a:p>
          <a:p>
            <a:pPr lvl="1"/>
            <a:r>
              <a:rPr lang="en-US" dirty="0" smtClean="0"/>
              <a:t>Coal deposits</a:t>
            </a:r>
          </a:p>
          <a:p>
            <a:r>
              <a:rPr lang="en-US" dirty="0" smtClean="0"/>
              <a:t>Competing with Britain by 1850</a:t>
            </a:r>
            <a:endParaRPr lang="en-US" dirty="0"/>
          </a:p>
        </p:txBody>
      </p:sp>
      <p:pic>
        <p:nvPicPr>
          <p:cNvPr id="5" name="Content Placeholder 4" descr="Belgium_resources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029200" y="1981200"/>
            <a:ext cx="4059518" cy="2971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Slow and steady industrialization</a:t>
            </a:r>
          </a:p>
          <a:p>
            <a:r>
              <a:rPr lang="en-US" dirty="0" smtClean="0"/>
              <a:t>Low population growth</a:t>
            </a:r>
          </a:p>
          <a:p>
            <a:r>
              <a:rPr lang="en-US" dirty="0" smtClean="0"/>
              <a:t>Stable rural population</a:t>
            </a:r>
          </a:p>
          <a:p>
            <a:r>
              <a:rPr lang="en-US" dirty="0" smtClean="0"/>
              <a:t>Top-down direction</a:t>
            </a:r>
          </a:p>
          <a:p>
            <a:r>
              <a:rPr lang="en-US" dirty="0" smtClean="0"/>
              <a:t>Stability at expense of progress</a:t>
            </a:r>
            <a:endParaRPr lang="en-US" dirty="0"/>
          </a:p>
        </p:txBody>
      </p:sp>
      <p:pic>
        <p:nvPicPr>
          <p:cNvPr id="5" name="Content Placeholder 4" descr="france-railroads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53000" y="1828800"/>
            <a:ext cx="4101106" cy="3352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North German States</a:t>
            </a:r>
            <a:endParaRPr lang="en-US" dirty="0"/>
          </a:p>
        </p:txBody>
      </p:sp>
      <p:pic>
        <p:nvPicPr>
          <p:cNvPr id="5" name="Content Placeholder 4" descr="zollverein.gif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04800" y="1447800"/>
            <a:ext cx="5104781" cy="3048000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Politicized process</a:t>
            </a:r>
          </a:p>
          <a:p>
            <a:r>
              <a:rPr lang="en-US" dirty="0" smtClean="0"/>
              <a:t>Many trade barriers, some serfdom in 1800</a:t>
            </a:r>
          </a:p>
          <a:p>
            <a:r>
              <a:rPr lang="en-US" i="1" dirty="0" smtClean="0"/>
              <a:t>Zollverein</a:t>
            </a:r>
            <a:r>
              <a:rPr lang="en-US" dirty="0" smtClean="0"/>
              <a:t> (1834)</a:t>
            </a:r>
          </a:p>
          <a:p>
            <a:r>
              <a:rPr lang="en-US" dirty="0" smtClean="0"/>
              <a:t>Railroads</a:t>
            </a:r>
          </a:p>
          <a:p>
            <a:r>
              <a:rPr lang="en-US" dirty="0" smtClean="0"/>
              <a:t>Stiff competition for British by 1900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Southern/Eastern Europe</a:t>
            </a:r>
            <a:endParaRPr lang="en-US" dirty="0"/>
          </a:p>
        </p:txBody>
      </p:sp>
      <p:pic>
        <p:nvPicPr>
          <p:cNvPr id="5" name="Content Placeholder 4" descr="factory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727708" y="2319845"/>
            <a:ext cx="3072384" cy="3072384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Very slow &amp; spotty industrialization</a:t>
            </a:r>
          </a:p>
          <a:p>
            <a:r>
              <a:rPr lang="en-US" dirty="0" smtClean="0"/>
              <a:t>Geography</a:t>
            </a:r>
          </a:p>
          <a:p>
            <a:r>
              <a:rPr lang="en-US" dirty="0" smtClean="0"/>
              <a:t>Fewer resources</a:t>
            </a:r>
          </a:p>
          <a:p>
            <a:r>
              <a:rPr lang="en-US" dirty="0" smtClean="0"/>
              <a:t>Social hindrances</a:t>
            </a:r>
          </a:p>
          <a:p>
            <a:r>
              <a:rPr lang="en-US" dirty="0" smtClean="0"/>
              <a:t>Symbols without substance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Impact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Urbanization</a:t>
            </a:r>
          </a:p>
          <a:p>
            <a:r>
              <a:rPr lang="en-US" dirty="0" smtClean="0"/>
              <a:t>Concentrations of poverty</a:t>
            </a:r>
          </a:p>
          <a:p>
            <a:pPr lvl="1"/>
            <a:r>
              <a:rPr lang="en-US" dirty="0" smtClean="0"/>
              <a:t>Prostitution</a:t>
            </a:r>
          </a:p>
          <a:p>
            <a:pPr lvl="1"/>
            <a:r>
              <a:rPr lang="en-US" dirty="0" smtClean="0"/>
              <a:t>Crime and police forces</a:t>
            </a:r>
          </a:p>
          <a:p>
            <a:pPr lvl="1"/>
            <a:r>
              <a:rPr lang="en-US" dirty="0" smtClean="0"/>
              <a:t>Increased debate over State’s role in economy and society</a:t>
            </a:r>
          </a:p>
          <a:p>
            <a:r>
              <a:rPr lang="en-US" dirty="0" smtClean="0"/>
              <a:t>Reexamination of gender roles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43</TotalTime>
  <Words>151</Words>
  <Application>Microsoft Office PowerPoint</Application>
  <PresentationFormat>On-screen Show (4:3)</PresentationFormat>
  <Paragraphs>41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Solstice</vt:lpstr>
      <vt:lpstr>Western Civilization Since 1500</vt:lpstr>
      <vt:lpstr>Demographic Changes</vt:lpstr>
      <vt:lpstr>Industrialization Trends</vt:lpstr>
      <vt:lpstr>Belgium</vt:lpstr>
      <vt:lpstr>France</vt:lpstr>
      <vt:lpstr>North German States</vt:lpstr>
      <vt:lpstr>Southern/Eastern Europe</vt:lpstr>
      <vt:lpstr>Social Impact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Western Civilization Since 1500</dc:title>
  <dc:creator>Jason</dc:creator>
  <cp:lastModifiedBy>Jason</cp:lastModifiedBy>
  <cp:revision>2</cp:revision>
  <dcterms:created xsi:type="dcterms:W3CDTF">2011-12-31T02:55:32Z</dcterms:created>
  <dcterms:modified xsi:type="dcterms:W3CDTF">2012-01-04T16:41:54Z</dcterms:modified>
</cp:coreProperties>
</file>