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2" r:id="rId3"/>
    <p:sldId id="265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512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12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12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13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3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13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513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3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514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514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516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517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517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7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79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80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81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B5649EE-5E67-4B69-8DA8-F8B3616FC3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796B9-2261-4AE0-94ED-7A79A855F9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57CC4-A167-4E17-9A04-FE0D0D2A12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49DCA77E-DB71-4CD4-9713-5D38925935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253C5C94-75A4-49AD-AC06-4EB9F9A41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7A444-5826-4445-A1B2-9967190BE1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40CB6-BA62-4D5F-BB3C-899AA8A10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07A7B-5C43-4B42-B7DC-C3468EFD38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2B5B7-E5E9-4511-AB95-8ABD16A2F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B0CD6-4F14-4860-B9AF-05EDC8642B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41991-C9F6-42D3-A1E6-DF8F439D50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80629-77E3-409A-BD3A-2EAF9C0054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02B6D-B558-42F6-9E2E-FDE41C6BC2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10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0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10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10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114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5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6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7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8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9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0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1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412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412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4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4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415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4153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54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5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5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5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F3136DF0-4653-4BF5-8F9E-BE690A67E1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18: Napoleon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Republic</a:t>
            </a:r>
            <a:r>
              <a:rPr lang="en-US">
                <a:sym typeface="Wingdings" pitchFamily="2" charset="2"/>
              </a:rPr>
              <a:t>Empire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Napoleon Bonaparte (1769-1821)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1799 </a:t>
            </a:r>
            <a:r>
              <a:rPr lang="en-US" sz="2800" dirty="0" smtClean="0"/>
              <a:t>– overthrow of the Directory; “First Consul”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1802 – consul for life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1804 – Napoleon crowns himself emperor</a:t>
            </a:r>
          </a:p>
        </p:txBody>
      </p:sp>
      <p:pic>
        <p:nvPicPr>
          <p:cNvPr id="15366" name="Picture 6" descr="napoleo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3525" y="1658938"/>
            <a:ext cx="3616325" cy="43751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Napoleon’s Domestic Policy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Concordat with Rome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Code Napoleon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Standardization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Enlightenment influence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Centralized administration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New aristocracy</a:t>
            </a:r>
            <a:endParaRPr lang="en-US" sz="2800" dirty="0"/>
          </a:p>
        </p:txBody>
      </p:sp>
      <p:pic>
        <p:nvPicPr>
          <p:cNvPr id="15366" name="Picture 6" descr="napoleo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3525" y="1658938"/>
            <a:ext cx="3616325" cy="43751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France at War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Constant war, 1792-1815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Napoleon’s battles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Austerlitz (1805)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Trafalgar (1805)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Impact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Code Napoleon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Restructuring of Germany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Nationalism</a:t>
            </a:r>
          </a:p>
        </p:txBody>
      </p:sp>
      <p:pic>
        <p:nvPicPr>
          <p:cNvPr id="17415" name="Picture 7" descr="europe-181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032250" y="2424113"/>
            <a:ext cx="3617913" cy="284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Napoleon Defeated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1812 – Invasion of Russia</a:t>
            </a:r>
          </a:p>
          <a:p>
            <a:r>
              <a:rPr lang="en-US" sz="2400" dirty="0"/>
              <a:t>1814 – defeat and exile to Elba</a:t>
            </a:r>
          </a:p>
          <a:p>
            <a:r>
              <a:rPr lang="en-US" sz="2400" dirty="0"/>
              <a:t>1815</a:t>
            </a:r>
          </a:p>
          <a:p>
            <a:pPr lvl="1"/>
            <a:r>
              <a:rPr lang="en-US" sz="2000" dirty="0"/>
              <a:t>“Hundred Days”</a:t>
            </a:r>
          </a:p>
          <a:p>
            <a:pPr lvl="1"/>
            <a:r>
              <a:rPr lang="en-US" sz="2000" dirty="0"/>
              <a:t>Battle of Waterloo</a:t>
            </a:r>
          </a:p>
          <a:p>
            <a:pPr lvl="1"/>
            <a:r>
              <a:rPr lang="en-US" sz="2000" dirty="0"/>
              <a:t>Exile to St. Helena</a:t>
            </a:r>
          </a:p>
          <a:p>
            <a:r>
              <a:rPr lang="en-US" sz="2400" dirty="0"/>
              <a:t>Congress of Vienna (1814-1815)</a:t>
            </a:r>
          </a:p>
        </p:txBody>
      </p:sp>
      <p:pic>
        <p:nvPicPr>
          <p:cNvPr id="19463" name="Picture 7" descr="europe-181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032250" y="2692400"/>
            <a:ext cx="3617913" cy="23082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build="p"/>
    </p:bld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142</TotalTime>
  <Words>110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Kimono</vt:lpstr>
      <vt:lpstr>Western Civilization Since 1500</vt:lpstr>
      <vt:lpstr>RepublicEmpire</vt:lpstr>
      <vt:lpstr>Napoleon’s Domestic Policy</vt:lpstr>
      <vt:lpstr>France at War</vt:lpstr>
      <vt:lpstr>Napoleon Defeated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 to 1815</dc:title>
  <dc:creator>jasonje</dc:creator>
  <cp:lastModifiedBy>Jason</cp:lastModifiedBy>
  <cp:revision>4</cp:revision>
  <dcterms:created xsi:type="dcterms:W3CDTF">2006-09-14T12:42:27Z</dcterms:created>
  <dcterms:modified xsi:type="dcterms:W3CDTF">2011-12-18T02:19:49Z</dcterms:modified>
</cp:coreProperties>
</file>