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0" r:id="rId3"/>
    <p:sldId id="265" r:id="rId4"/>
    <p:sldId id="266" r:id="rId5"/>
    <p:sldId id="261" r:id="rId6"/>
    <p:sldId id="267" r:id="rId7"/>
    <p:sldId id="268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5123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sp>
          <p:nvSpPr>
            <p:cNvPr id="5124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sp>
          <p:nvSpPr>
            <p:cNvPr id="5125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grpSp>
          <p:nvGrpSpPr>
            <p:cNvPr id="5126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512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512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129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130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131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5132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133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134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135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136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137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pic>
              <p:nvPicPr>
                <p:cNvPr id="5138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39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40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41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42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43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44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45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5146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5147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48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49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50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51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52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53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54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55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56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57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58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59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60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61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62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63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64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65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sp>
          <p:nvSpPr>
            <p:cNvPr id="516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67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68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6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7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7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7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73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7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sp>
          <p:nvSpPr>
            <p:cNvPr id="5175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7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 eaLnBrk="1" hangingPunct="1"/>
              <a:endParaRPr kumimoji="1" lang="en-US"/>
            </a:p>
          </p:txBody>
        </p:sp>
      </p:grpSp>
      <p:sp>
        <p:nvSpPr>
          <p:cNvPr id="5177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78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79" name="Rectangle 5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80" name="Rectangle 6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81" name="Rectangle 6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B5649EE-5E67-4B69-8DA8-F8B3616FC3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F796B9-2261-4AE0-94ED-7A79A855F9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C57CC4-A167-4E17-9A04-FE0D0D2A12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075" y="227013"/>
            <a:ext cx="74771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1625" y="6242050"/>
            <a:ext cx="1782763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57425" y="6248400"/>
            <a:ext cx="3455988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67400" y="6248400"/>
            <a:ext cx="1755775" cy="474663"/>
          </a:xfrm>
        </p:spPr>
        <p:txBody>
          <a:bodyPr/>
          <a:lstStyle>
            <a:lvl1pPr>
              <a:defRPr/>
            </a:lvl1pPr>
          </a:lstStyle>
          <a:p>
            <a:fld id="{49DCA77E-DB71-4CD4-9713-5D38925935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075" y="227013"/>
            <a:ext cx="74771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1625" y="6242050"/>
            <a:ext cx="1782763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57425" y="6248400"/>
            <a:ext cx="3455988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67400" y="6248400"/>
            <a:ext cx="1755775" cy="474663"/>
          </a:xfrm>
        </p:spPr>
        <p:txBody>
          <a:bodyPr/>
          <a:lstStyle>
            <a:lvl1pPr>
              <a:defRPr/>
            </a:lvl1pPr>
          </a:lstStyle>
          <a:p>
            <a:fld id="{253C5C94-75A4-49AD-AC06-4EB9F9A416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27A444-5826-4445-A1B2-9967190BE1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940CB6-BA62-4D5F-BB3C-899AA8A10C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C07A7B-5C43-4B42-B7DC-C3468EFD38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72B5B7-E5E9-4511-AB95-8ABD16A2F7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CB0CD6-4F14-4860-B9AF-05EDC8642B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041991-C9F6-42D3-A1E6-DF8F439D50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180629-77E3-409A-BD3A-2EAF9C0054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A02B6D-B558-42F6-9E2E-FDE41C6BC2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wmf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5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4099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sp>
          <p:nvSpPr>
            <p:cNvPr id="4100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sp>
          <p:nvSpPr>
            <p:cNvPr id="4101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grpSp>
          <p:nvGrpSpPr>
            <p:cNvPr id="4102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4103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04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4105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4106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07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410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09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10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11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12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1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pic>
              <p:nvPicPr>
                <p:cNvPr id="4114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15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16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17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18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19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20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21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4122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4123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24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25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26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27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28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29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30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31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32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33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34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35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36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37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38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39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40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41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sp>
          <p:nvSpPr>
            <p:cNvPr id="4142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3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4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5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6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6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6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7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8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9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0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sp>
          <p:nvSpPr>
            <p:cNvPr id="4151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2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 eaLnBrk="1" hangingPunct="1"/>
              <a:endParaRPr kumimoji="1" lang="en-US"/>
            </a:p>
          </p:txBody>
        </p:sp>
      </p:grpSp>
      <p:sp>
        <p:nvSpPr>
          <p:cNvPr id="4153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54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55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endParaRPr lang="en-US"/>
          </a:p>
        </p:txBody>
      </p:sp>
      <p:sp>
        <p:nvSpPr>
          <p:cNvPr id="4156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/>
          </a:p>
        </p:txBody>
      </p:sp>
      <p:sp>
        <p:nvSpPr>
          <p:cNvPr id="4157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F3136DF0-4653-4BF5-8F9E-BE690A67E1F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17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80000"/>
        <a:buBlip>
          <a:blip r:embed="rId18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9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Since 1500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17: French Revolution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800" dirty="0" smtClean="0"/>
              <a:t>Spread of Enlightenment </a:t>
            </a:r>
            <a:r>
              <a:rPr lang="en-US" sz="2800" dirty="0" smtClean="0"/>
              <a:t>ideas</a:t>
            </a:r>
            <a:endParaRPr lang="en-US" sz="2800" dirty="0" smtClean="0"/>
          </a:p>
          <a:p>
            <a:pPr lvl="1"/>
            <a:r>
              <a:rPr lang="en-US" sz="2400" i="1" dirty="0" smtClean="0"/>
              <a:t>Salon</a:t>
            </a:r>
            <a:r>
              <a:rPr lang="en-US" sz="2400" dirty="0" smtClean="0"/>
              <a:t> culture</a:t>
            </a:r>
          </a:p>
          <a:p>
            <a:pPr lvl="1"/>
            <a:r>
              <a:rPr lang="en-US" sz="2400" dirty="0" smtClean="0"/>
              <a:t>Gutter journalism</a:t>
            </a:r>
          </a:p>
          <a:p>
            <a:pPr lvl="1"/>
            <a:r>
              <a:rPr lang="en-US" sz="2400" dirty="0" smtClean="0"/>
              <a:t>Secret societies</a:t>
            </a:r>
            <a:endParaRPr lang="en-US" sz="2400" dirty="0" smtClean="0"/>
          </a:p>
          <a:p>
            <a:r>
              <a:rPr lang="en-US" sz="2800" dirty="0" smtClean="0"/>
              <a:t>Louis </a:t>
            </a:r>
            <a:r>
              <a:rPr lang="en-US" sz="2800" dirty="0"/>
              <a:t>XVI (1774-1792)</a:t>
            </a:r>
          </a:p>
          <a:p>
            <a:r>
              <a:rPr lang="en-US" sz="2800" dirty="0"/>
              <a:t>French </a:t>
            </a:r>
            <a:r>
              <a:rPr lang="en-US" sz="2800" dirty="0" smtClean="0"/>
              <a:t>debt</a:t>
            </a:r>
          </a:p>
        </p:txBody>
      </p:sp>
      <p:pic>
        <p:nvPicPr>
          <p:cNvPr id="11271" name="Picture 7" descr="louis-xvi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1600200"/>
            <a:ext cx="3252788" cy="44958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12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2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12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12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12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Revolution Begins</a:t>
            </a:r>
            <a:endParaRPr lang="en-US" dirty="0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800" dirty="0" smtClean="0"/>
              <a:t>1789—Estates-General</a:t>
            </a:r>
            <a:endParaRPr lang="en-US" sz="2800" dirty="0"/>
          </a:p>
          <a:p>
            <a:r>
              <a:rPr lang="en-US" sz="2800" dirty="0" smtClean="0"/>
              <a:t>Economic hardship</a:t>
            </a:r>
          </a:p>
          <a:p>
            <a:pPr lvl="1"/>
            <a:r>
              <a:rPr lang="en-US" sz="2400" dirty="0" smtClean="0"/>
              <a:t>Unemployment</a:t>
            </a:r>
          </a:p>
          <a:p>
            <a:pPr lvl="1"/>
            <a:r>
              <a:rPr lang="en-US" sz="2400" dirty="0" smtClean="0"/>
              <a:t>High prices</a:t>
            </a:r>
          </a:p>
          <a:p>
            <a:r>
              <a:rPr lang="en-US" sz="2800" dirty="0" smtClean="0"/>
              <a:t>Storming </a:t>
            </a:r>
            <a:r>
              <a:rPr lang="en-US" sz="2800" dirty="0"/>
              <a:t>the Bastille (14 July 1789)</a:t>
            </a:r>
          </a:p>
        </p:txBody>
      </p:sp>
      <p:pic>
        <p:nvPicPr>
          <p:cNvPr id="11271" name="Picture 7" descr="louis-xvi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1600200"/>
            <a:ext cx="3252788" cy="44958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2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12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12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12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“Moderate” 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“Declaration of the Rights of Man and Citizen”</a:t>
            </a:r>
          </a:p>
          <a:p>
            <a:r>
              <a:rPr lang="en-US" dirty="0" smtClean="0"/>
              <a:t>Assembly abolishes aristocratic privileges</a:t>
            </a:r>
          </a:p>
          <a:p>
            <a:r>
              <a:rPr lang="en-US" dirty="0" smtClean="0"/>
              <a:t>1790 – Civil Constitution of the Clergy</a:t>
            </a:r>
          </a:p>
          <a:p>
            <a:r>
              <a:rPr lang="en-US" dirty="0" smtClean="0"/>
              <a:t>Constitution of 1791</a:t>
            </a:r>
          </a:p>
          <a:p>
            <a:pPr lvl="1"/>
            <a:r>
              <a:rPr lang="en-US" dirty="0" smtClean="0"/>
              <a:t>Property rights protected</a:t>
            </a:r>
          </a:p>
          <a:p>
            <a:pPr lvl="1"/>
            <a:r>
              <a:rPr lang="en-US" dirty="0" smtClean="0"/>
              <a:t>Mob calls for democracy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Radicals In Charge</a:t>
            </a:r>
            <a:endParaRPr lang="en-US" dirty="0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War declared on Austria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1792 </a:t>
            </a:r>
            <a:r>
              <a:rPr lang="en-US" sz="2400" dirty="0" smtClean="0"/>
              <a:t>– Louis and family flee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Abolition of monarchy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Execution </a:t>
            </a:r>
            <a:r>
              <a:rPr lang="en-US" sz="2400" dirty="0"/>
              <a:t>of Louis XVI (1793)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Reign of Terror (1793-1794)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Jacobins</a:t>
            </a:r>
          </a:p>
          <a:p>
            <a:pPr lvl="1">
              <a:lnSpc>
                <a:spcPct val="90000"/>
              </a:lnSpc>
            </a:pPr>
            <a:r>
              <a:rPr lang="en-US" sz="2000" dirty="0" err="1"/>
              <a:t>Maximilien</a:t>
            </a:r>
            <a:r>
              <a:rPr lang="en-US" sz="2000" dirty="0"/>
              <a:t> Robespierre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Guillotine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Vendee</a:t>
            </a:r>
          </a:p>
        </p:txBody>
      </p:sp>
      <p:pic>
        <p:nvPicPr>
          <p:cNvPr id="13319" name="Picture 7" descr="robespierre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148138" y="1598613"/>
            <a:ext cx="3386137" cy="4497387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33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33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33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33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Radicals In Charge</a:t>
            </a:r>
            <a:endParaRPr lang="en-US" dirty="0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err="1" smtClean="0"/>
              <a:t>Christophobia</a:t>
            </a:r>
            <a:endParaRPr lang="en-US" sz="2400" dirty="0" smtClean="0"/>
          </a:p>
          <a:p>
            <a:pPr lvl="1">
              <a:lnSpc>
                <a:spcPct val="90000"/>
              </a:lnSpc>
            </a:pPr>
            <a:r>
              <a:rPr lang="en-US" sz="2000" dirty="0" smtClean="0"/>
              <a:t>“Cult of the Supreme Being”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Changes to calendar</a:t>
            </a: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Edmund Burke – </a:t>
            </a:r>
            <a:r>
              <a:rPr lang="en-US" sz="2400" i="1" dirty="0" smtClean="0"/>
              <a:t>Reflections on the Revolution in </a:t>
            </a:r>
            <a:r>
              <a:rPr lang="en-US" sz="2400" i="1" dirty="0" smtClean="0"/>
              <a:t>France</a:t>
            </a:r>
            <a:r>
              <a:rPr lang="en-US" sz="2400" dirty="0" smtClean="0"/>
              <a:t> (1790)</a:t>
            </a:r>
          </a:p>
          <a:p>
            <a:pPr>
              <a:lnSpc>
                <a:spcPct val="90000"/>
              </a:lnSpc>
            </a:pPr>
            <a:r>
              <a:rPr lang="en-US" sz="2400" dirty="0" err="1" smtClean="0"/>
              <a:t>Thermidorean</a:t>
            </a:r>
            <a:r>
              <a:rPr lang="en-US" sz="2400" dirty="0" smtClean="0"/>
              <a:t> Reaction (1794)</a:t>
            </a:r>
            <a:endParaRPr lang="en-US" sz="2400" dirty="0" smtClean="0"/>
          </a:p>
        </p:txBody>
      </p:sp>
      <p:pic>
        <p:nvPicPr>
          <p:cNvPr id="13319" name="Picture 7" descr="robespierre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148138" y="1598613"/>
            <a:ext cx="3386137" cy="4497387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Directory (1794-1799)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Reaction against Terror</a:t>
            </a:r>
          </a:p>
          <a:p>
            <a:r>
              <a:rPr lang="en-US" dirty="0" smtClean="0"/>
              <a:t>Middle-of-the-road</a:t>
            </a:r>
          </a:p>
          <a:p>
            <a:pPr lvl="1"/>
            <a:r>
              <a:rPr lang="en-US" dirty="0" smtClean="0"/>
              <a:t>Churches reopened</a:t>
            </a:r>
          </a:p>
          <a:p>
            <a:pPr lvl="1"/>
            <a:r>
              <a:rPr lang="en-US" dirty="0" smtClean="0"/>
              <a:t>Economic regulations relaxed</a:t>
            </a:r>
          </a:p>
          <a:p>
            <a:r>
              <a:rPr lang="en-US" dirty="0" smtClean="0"/>
              <a:t>Foreign wars continued</a:t>
            </a:r>
          </a:p>
          <a:p>
            <a:r>
              <a:rPr lang="en-US" dirty="0" smtClean="0"/>
              <a:t>Pervasive corruption and graft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Kimono</Template>
  <TotalTime>68</TotalTime>
  <Words>165</Words>
  <Application>Microsoft Office PowerPoint</Application>
  <PresentationFormat>On-screen Show (4:3)</PresentationFormat>
  <Paragraphs>45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Kimono</vt:lpstr>
      <vt:lpstr>Western Civilization Since 1500</vt:lpstr>
      <vt:lpstr>Background</vt:lpstr>
      <vt:lpstr>The Revolution Begins</vt:lpstr>
      <vt:lpstr>“Moderate” Phase</vt:lpstr>
      <vt:lpstr>Radicals In Charge</vt:lpstr>
      <vt:lpstr>Radicals In Charge</vt:lpstr>
      <vt:lpstr>The Directory (1794-1799)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Politics to 1815</dc:title>
  <dc:creator>jasonje</dc:creator>
  <cp:lastModifiedBy>Jason</cp:lastModifiedBy>
  <cp:revision>3</cp:revision>
  <dcterms:created xsi:type="dcterms:W3CDTF">2006-09-14T12:42:27Z</dcterms:created>
  <dcterms:modified xsi:type="dcterms:W3CDTF">2011-12-17T23:53:15Z</dcterms:modified>
</cp:coreProperties>
</file>