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12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12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12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13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513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3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14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14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7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5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79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0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1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B5649EE-5E67-4B69-8DA8-F8B3616FC3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96B9-2261-4AE0-94ED-7A79A855F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57CC4-A167-4E17-9A04-FE0D0D2A12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49DCA77E-DB71-4CD4-9713-5D3892593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253C5C94-75A4-49AD-AC06-4EB9F9A41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7A444-5826-4445-A1B2-9967190BE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40CB6-BA62-4D5F-BB3C-899AA8A10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07A7B-5C43-4B42-B7DC-C3468EFD38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2B5B7-E5E9-4511-AB95-8ABD16A2F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B0CD6-4F14-4860-B9AF-05EDC8642B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41991-C9F6-42D3-A1E6-DF8F439D50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80629-77E3-409A-BD3A-2EAF9C0054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02B6D-B558-42F6-9E2E-FDE41C6BC2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0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0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0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11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12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415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5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F3136DF0-4653-4BF5-8F9E-BE690A67E1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15: 18</a:t>
            </a:r>
            <a:r>
              <a:rPr lang="en-US" baseline="30000" dirty="0" smtClean="0"/>
              <a:t>th</a:t>
            </a:r>
            <a:r>
              <a:rPr lang="en-US" dirty="0" smtClean="0"/>
              <a:t>-Century Politics and War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Political Landscape—1700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Great Powers</a:t>
            </a:r>
          </a:p>
          <a:p>
            <a:pPr lvl="1"/>
            <a:r>
              <a:rPr lang="en-US" sz="2000" dirty="0"/>
              <a:t>France (Bourbon)</a:t>
            </a:r>
          </a:p>
          <a:p>
            <a:pPr lvl="1"/>
            <a:r>
              <a:rPr lang="en-US" sz="2000" dirty="0" err="1"/>
              <a:t>England</a:t>
            </a:r>
            <a:r>
              <a:rPr lang="en-US" sz="2000" dirty="0" err="1">
                <a:sym typeface="Wingdings" pitchFamily="2" charset="2"/>
              </a:rPr>
              <a:t>Britain</a:t>
            </a:r>
            <a:r>
              <a:rPr lang="en-US" sz="2000" dirty="0">
                <a:sym typeface="Wingdings" pitchFamily="2" charset="2"/>
              </a:rPr>
              <a:t> (Hanover)</a:t>
            </a:r>
          </a:p>
          <a:p>
            <a:pPr lvl="1"/>
            <a:r>
              <a:rPr lang="en-US" sz="2000" dirty="0">
                <a:sym typeface="Wingdings" pitchFamily="2" charset="2"/>
              </a:rPr>
              <a:t>Austria (Habsburg)</a:t>
            </a:r>
          </a:p>
          <a:p>
            <a:r>
              <a:rPr lang="en-US" sz="2400" dirty="0"/>
              <a:t>Rising Powers</a:t>
            </a:r>
          </a:p>
          <a:p>
            <a:pPr lvl="1"/>
            <a:r>
              <a:rPr lang="en-US" sz="2000" dirty="0"/>
              <a:t>Prussia (Hohenzollern)</a:t>
            </a:r>
          </a:p>
          <a:p>
            <a:pPr lvl="1"/>
            <a:r>
              <a:rPr lang="en-US" sz="2000" dirty="0"/>
              <a:t>Russia (Romanov)</a:t>
            </a:r>
          </a:p>
          <a:p>
            <a:r>
              <a:rPr lang="en-US" sz="2400" dirty="0"/>
              <a:t>Declining Powers</a:t>
            </a:r>
          </a:p>
          <a:p>
            <a:pPr lvl="1"/>
            <a:r>
              <a:rPr lang="en-US" sz="2000" dirty="0"/>
              <a:t>Spain</a:t>
            </a:r>
          </a:p>
          <a:p>
            <a:pPr lvl="1"/>
            <a:r>
              <a:rPr lang="en-US" sz="2000" dirty="0"/>
              <a:t>Netherlands</a:t>
            </a:r>
          </a:p>
        </p:txBody>
      </p:sp>
      <p:pic>
        <p:nvPicPr>
          <p:cNvPr id="8198" name="Picture 6" descr="europe-171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81400" y="2209800"/>
            <a:ext cx="4191000" cy="3001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Ancien Regime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Spread of Absolutism in 18</a:t>
            </a:r>
            <a:r>
              <a:rPr lang="en-US" baseline="30000" dirty="0"/>
              <a:t>th</a:t>
            </a:r>
            <a:r>
              <a:rPr lang="en-US" dirty="0"/>
              <a:t> c.</a:t>
            </a:r>
          </a:p>
          <a:p>
            <a:pPr lvl="1"/>
            <a:r>
              <a:rPr lang="en-US" dirty="0"/>
              <a:t>Centralization of Power</a:t>
            </a:r>
          </a:p>
          <a:p>
            <a:pPr lvl="1"/>
            <a:r>
              <a:rPr lang="en-US" dirty="0"/>
              <a:t>Increased taxation</a:t>
            </a:r>
          </a:p>
          <a:p>
            <a:pPr lvl="1"/>
            <a:r>
              <a:rPr lang="en-US" dirty="0"/>
              <a:t>Standing armies</a:t>
            </a:r>
          </a:p>
          <a:p>
            <a:r>
              <a:rPr lang="en-US" dirty="0"/>
              <a:t>“Enlightened Despotism”</a:t>
            </a:r>
          </a:p>
          <a:p>
            <a:pPr lvl="1"/>
            <a:r>
              <a:rPr lang="en-US" dirty="0"/>
              <a:t>Austria (Maria Theresa, Joseph II)</a:t>
            </a:r>
          </a:p>
          <a:p>
            <a:pPr lvl="1"/>
            <a:r>
              <a:rPr lang="en-US" dirty="0"/>
              <a:t>Prussia (Frederick II “the Great”)</a:t>
            </a:r>
          </a:p>
          <a:p>
            <a:pPr lvl="1"/>
            <a:r>
              <a:rPr lang="en-US" dirty="0"/>
              <a:t>Russia (Catherine “the Great”)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en-US" baseline="30000"/>
              <a:t>th</a:t>
            </a:r>
            <a:r>
              <a:rPr lang="en-US"/>
              <a:t>-Century Warfare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Dynastic Wars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Spanish Succession (1702-1714)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Polish Succession (</a:t>
            </a:r>
            <a:r>
              <a:rPr lang="en-US" dirty="0" smtClean="0"/>
              <a:t>1733-1738)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Austrian Succession (</a:t>
            </a:r>
            <a:r>
              <a:rPr lang="en-US" dirty="0" smtClean="0"/>
              <a:t>1740-1748)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Seven Years War (1756-1763)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Britain/Prussia vs. Austria/France/Russia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Prussia survives with territory intact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Britain conquers French colonies (India, North America)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52</TotalTime>
  <Words>131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Kimono</vt:lpstr>
      <vt:lpstr>Western Civilization Since 1500</vt:lpstr>
      <vt:lpstr>Political Landscape—1700</vt:lpstr>
      <vt:lpstr>The Ancien Regime</vt:lpstr>
      <vt:lpstr>18th-Century Warfare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to 1815</dc:title>
  <dc:creator>jasonje</dc:creator>
  <cp:lastModifiedBy>Jason</cp:lastModifiedBy>
  <cp:revision>3</cp:revision>
  <dcterms:created xsi:type="dcterms:W3CDTF">2006-09-14T12:42:27Z</dcterms:created>
  <dcterms:modified xsi:type="dcterms:W3CDTF">2011-12-17T21:48:42Z</dcterms:modified>
</cp:coreProperties>
</file>