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65" r:id="rId3"/>
    <p:sldId id="266" r:id="rId4"/>
    <p:sldId id="267" r:id="rId5"/>
    <p:sldId id="260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49" autoAdjust="0"/>
  </p:normalViewPr>
  <p:slideViewPr>
    <p:cSldViewPr>
      <p:cViewPr varScale="1">
        <p:scale>
          <a:sx n="80" d="100"/>
          <a:sy n="80" d="100"/>
        </p:scale>
        <p:origin x="-16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FBCDC1-5487-47DC-8916-74C12608E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-3"/>
              <a:ext cx="816" cy="3978"/>
              <a:chOff x="4944" y="-3"/>
              <a:chExt cx="816" cy="3978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-3"/>
                <a:ext cx="480" cy="1434"/>
                <a:chOff x="5280" y="-3"/>
                <a:chExt cx="480" cy="1434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8" y="-4"/>
                  <a:ext cx="174" cy="176"/>
                  <a:chOff x="1697" y="323"/>
                  <a:chExt cx="1690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97" y="323"/>
                    <a:ext cx="1690" cy="2560"/>
                    <a:chOff x="1697" y="323"/>
                    <a:chExt cx="1690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5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97" y="381"/>
                      <a:ext cx="864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3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70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5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5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</p:grpSp>
      <p:sp>
        <p:nvSpPr>
          <p:cNvPr id="517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7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E8968-876F-4871-8E98-7CE705F69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11796-3207-407D-BFDF-00E599F46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0A712-C4B0-41A1-8D02-EED1435F5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FD32C-A005-456C-AF44-C40E47A4B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67A09-8775-4026-B8E6-3A8C92A66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04089-45C7-446E-BC46-3F54B09E4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7DAEF-8532-498B-B2B2-F1B4EA54B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6F1AC-C66E-4923-BAB6-AF2B08196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222DA-A43F-428E-9B7F-AADAD4163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F978A-D64B-4010-AA1C-D8DE81514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E57CC-B097-4A89-BE28-CED207835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EE43C-6200-455E-A941-E48484F15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5107F-D4C9-4B7F-B815-EEE797DB1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10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5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410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96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41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09" name="Freeform 13"/>
                  <p:cNvSpPr>
                    <a:spLocks/>
                  </p:cNvSpPr>
                  <p:nvPr/>
                </p:nvSpPr>
                <p:spPr bwMode="auto">
                  <a:xfrm>
                    <a:off x="263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10" name="Freeform 14"/>
                  <p:cNvSpPr>
                    <a:spLocks/>
                  </p:cNvSpPr>
                  <p:nvPr/>
                </p:nvSpPr>
                <p:spPr bwMode="auto">
                  <a:xfrm>
                    <a:off x="270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11" name="Freeform 15"/>
                  <p:cNvSpPr>
                    <a:spLocks/>
                  </p:cNvSpPr>
                  <p:nvPr/>
                </p:nvSpPr>
                <p:spPr bwMode="auto">
                  <a:xfrm>
                    <a:off x="245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1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1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4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4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4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4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4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4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4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415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5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5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5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5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21DD9134-30FB-4E55-A939-8BB3AD7FA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Western Civilization Since 1500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Lecture 14: Enlightenment (2)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Economics—A New Science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Background of mercantilism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“Political Economy”—relation of study to State policy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French economists: “</a:t>
            </a:r>
            <a:r>
              <a:rPr lang="en-US" dirty="0" err="1" smtClean="0"/>
              <a:t>physiocrats</a:t>
            </a:r>
            <a:r>
              <a:rPr lang="en-US" dirty="0" smtClean="0"/>
              <a:t>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Drew on thought of late Scholastic philosophers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Argued against anti-farm policies of French government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Wanted more a of a free market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Adam Smith (1723-1790)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Part of Scottish Enlightenment</a:t>
            </a:r>
          </a:p>
          <a:p>
            <a:pPr eaLnBrk="1" hangingPunct="1"/>
            <a:r>
              <a:rPr lang="en-US" sz="2800" i="1" dirty="0" smtClean="0"/>
              <a:t>Wealth of Nations</a:t>
            </a:r>
            <a:r>
              <a:rPr lang="en-US" sz="2800" dirty="0" smtClean="0"/>
              <a:t> (1776)</a:t>
            </a:r>
          </a:p>
          <a:p>
            <a:pPr eaLnBrk="1" hangingPunct="1"/>
            <a:r>
              <a:rPr lang="en-US" sz="2800" dirty="0" smtClean="0"/>
              <a:t>Division of labor</a:t>
            </a:r>
          </a:p>
          <a:p>
            <a:pPr eaLnBrk="1" hangingPunct="1"/>
            <a:r>
              <a:rPr lang="en-US" sz="2800" dirty="0" smtClean="0"/>
              <a:t>Private vice is public gain?</a:t>
            </a:r>
          </a:p>
          <a:p>
            <a:pPr eaLnBrk="1" hangingPunct="1"/>
            <a:r>
              <a:rPr lang="en-US" sz="2800" dirty="0" smtClean="0"/>
              <a:t>“Invisible hand” of the marketplace</a:t>
            </a:r>
            <a:endParaRPr lang="en-US" sz="2800" i="1" dirty="0" smtClean="0"/>
          </a:p>
        </p:txBody>
      </p:sp>
      <p:pic>
        <p:nvPicPr>
          <p:cNvPr id="7172" name="Picture 7" descr="adam smith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2060575"/>
            <a:ext cx="3143250" cy="35718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New Philosophy of History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Skepticism toward ancient sources</a:t>
            </a:r>
          </a:p>
          <a:p>
            <a:pPr lvl="1" eaLnBrk="1" hangingPunct="1"/>
            <a:r>
              <a:rPr lang="en-US" dirty="0" smtClean="0"/>
              <a:t>Don’t trust the narrative</a:t>
            </a:r>
          </a:p>
          <a:p>
            <a:pPr lvl="1" eaLnBrk="1" hangingPunct="1"/>
            <a:r>
              <a:rPr lang="en-US" dirty="0" smtClean="0"/>
              <a:t>Seek for internal “clues” to learn more about authors and their times</a:t>
            </a:r>
          </a:p>
          <a:p>
            <a:pPr eaLnBrk="1" hangingPunct="1"/>
            <a:r>
              <a:rPr lang="en-US" dirty="0" err="1" smtClean="0"/>
              <a:t>Giambattista</a:t>
            </a:r>
            <a:r>
              <a:rPr lang="en-US" dirty="0" smtClean="0"/>
              <a:t> </a:t>
            </a:r>
            <a:r>
              <a:rPr lang="en-US" dirty="0" err="1" smtClean="0"/>
              <a:t>Vico</a:t>
            </a:r>
            <a:r>
              <a:rPr lang="en-US" dirty="0" smtClean="0"/>
              <a:t> (1668-1744) and </a:t>
            </a:r>
            <a:r>
              <a:rPr lang="en-US" i="1" dirty="0" smtClean="0"/>
              <a:t>Philosophy of History</a:t>
            </a:r>
            <a:endParaRPr lang="en-US" dirty="0" smtClean="0"/>
          </a:p>
          <a:p>
            <a:pPr eaLnBrk="1" hangingPunct="1"/>
            <a:r>
              <a:rPr lang="en-US" dirty="0" smtClean="0"/>
              <a:t>Edward Gibbon (1737-1794) and </a:t>
            </a:r>
            <a:r>
              <a:rPr lang="en-US" i="1" dirty="0" smtClean="0"/>
              <a:t>The Decline and Fall of the Roman Empire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Jonathan Swift (1667-1745)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Irish clergyman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Pessimist, challenged </a:t>
            </a:r>
            <a:r>
              <a:rPr lang="en-US" sz="2400" dirty="0" smtClean="0"/>
              <a:t>Enlightenment </a:t>
            </a:r>
            <a:r>
              <a:rPr lang="en-US" sz="2400" dirty="0" smtClean="0"/>
              <a:t>confidence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Bitter satires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“A Modest Proposal” (1729)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dirty="0" smtClean="0"/>
              <a:t>Gulliver’s Travels</a:t>
            </a:r>
            <a:r>
              <a:rPr lang="en-US" sz="2400" dirty="0" smtClean="0"/>
              <a:t> (1726)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In four parts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Narrator becomes a misanthrope</a:t>
            </a:r>
          </a:p>
        </p:txBody>
      </p:sp>
      <p:pic>
        <p:nvPicPr>
          <p:cNvPr id="5124" name="Picture 6" descr="gulliver's travel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86200" y="2057400"/>
            <a:ext cx="3886200" cy="322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Philosophes</a:t>
            </a: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Denis Diderot (1713-1784) and the </a:t>
            </a:r>
            <a:r>
              <a:rPr lang="en-US" sz="2800" i="1" dirty="0" err="1" smtClean="0"/>
              <a:t>Encyclopedie</a:t>
            </a:r>
            <a:endParaRPr lang="en-US" sz="2800" dirty="0" smtClean="0"/>
          </a:p>
          <a:p>
            <a:pPr lvl="1" eaLnBrk="1" hangingPunct="1"/>
            <a:r>
              <a:rPr lang="en-US" sz="2400" dirty="0" smtClean="0"/>
              <a:t>28 volumes</a:t>
            </a:r>
          </a:p>
          <a:p>
            <a:pPr lvl="1" eaLnBrk="1" hangingPunct="1"/>
            <a:r>
              <a:rPr lang="en-US" sz="2400" dirty="0" smtClean="0"/>
              <a:t>Summary of </a:t>
            </a:r>
            <a:r>
              <a:rPr lang="en-US" sz="2400" dirty="0" smtClean="0"/>
              <a:t>E</a:t>
            </a:r>
            <a:r>
              <a:rPr lang="en-US" sz="2400" dirty="0" smtClean="0"/>
              <a:t>nlightenment thought</a:t>
            </a:r>
          </a:p>
          <a:p>
            <a:pPr eaLnBrk="1" hangingPunct="1"/>
            <a:r>
              <a:rPr lang="en-US" dirty="0" smtClean="0"/>
              <a:t>Montesquieu and </a:t>
            </a:r>
            <a:r>
              <a:rPr lang="en-US" i="1" dirty="0" smtClean="0"/>
              <a:t>Spirit of the Laws</a:t>
            </a:r>
            <a:endParaRPr lang="en-US" dirty="0" smtClean="0"/>
          </a:p>
        </p:txBody>
      </p:sp>
      <p:pic>
        <p:nvPicPr>
          <p:cNvPr id="9220" name="Picture 5" descr="encyclopedi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67200" y="1600200"/>
            <a:ext cx="3375025" cy="5257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Voltaire (1694-1778)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Most famous </a:t>
            </a:r>
            <a:r>
              <a:rPr lang="en-US" sz="2800" i="1" dirty="0" err="1" smtClean="0"/>
              <a:t>philosophe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Diehard skeptic, enemy of Christianity</a:t>
            </a:r>
          </a:p>
          <a:p>
            <a:pPr eaLnBrk="1" hangingPunct="1"/>
            <a:r>
              <a:rPr lang="en-US" sz="2800" dirty="0" smtClean="0"/>
              <a:t>Praised English constitutionalism</a:t>
            </a:r>
          </a:p>
          <a:p>
            <a:pPr eaLnBrk="1" hangingPunct="1"/>
            <a:r>
              <a:rPr lang="en-US" sz="2800" dirty="0" smtClean="0"/>
              <a:t>Satire: </a:t>
            </a:r>
            <a:r>
              <a:rPr lang="en-US" sz="2800" i="1" dirty="0" err="1" smtClean="0"/>
              <a:t>Candide</a:t>
            </a:r>
            <a:r>
              <a:rPr lang="en-US" sz="2800" dirty="0" smtClean="0"/>
              <a:t> (1759)</a:t>
            </a:r>
          </a:p>
        </p:txBody>
      </p:sp>
      <p:pic>
        <p:nvPicPr>
          <p:cNvPr id="11268" name="Picture 6" descr="voltair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191000" y="1600200"/>
            <a:ext cx="3275013" cy="4572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build="p"/>
    </p:bld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450</TotalTime>
  <Words>212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Kimono</vt:lpstr>
      <vt:lpstr>Western Civilization Since 1500</vt:lpstr>
      <vt:lpstr>Economics—A New Science</vt:lpstr>
      <vt:lpstr>Adam Smith (1723-1790)</vt:lpstr>
      <vt:lpstr>A New Philosophy of History</vt:lpstr>
      <vt:lpstr>Jonathan Swift (1667-1745)</vt:lpstr>
      <vt:lpstr>Philosophes</vt:lpstr>
      <vt:lpstr>Voltaire (1694-1778)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Enlightenment Literature</dc:title>
  <dc:creator>jasonje</dc:creator>
  <cp:lastModifiedBy>Jason</cp:lastModifiedBy>
  <cp:revision>17</cp:revision>
  <dcterms:created xsi:type="dcterms:W3CDTF">2006-08-31T11:53:09Z</dcterms:created>
  <dcterms:modified xsi:type="dcterms:W3CDTF">2011-12-17T21:32:59Z</dcterms:modified>
</cp:coreProperties>
</file>