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docProps/custom.xml" ContentType="application/vnd.openxmlformats-officedocument.custom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0996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7740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9933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6237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581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7812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8166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480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4493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0704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7339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CA90D-F815-4733-AAE4-FC15D454EDDA}" type="datetimeFigureOut">
              <a:rPr lang="en-US" smtClean="0"/>
              <a:pPr/>
              <a:t>3/19/13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C7EFD-89B0-4975-A0A0-270FEAE7CC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0532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Age of Washington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0828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Age </a:t>
            </a:r>
            <a:r>
              <a:rPr lang="en-US" dirty="0"/>
              <a:t>of the French Revolution—world awash in war</a:t>
            </a:r>
          </a:p>
          <a:p>
            <a:pPr lvl="0"/>
            <a:r>
              <a:rPr lang="en-US" dirty="0"/>
              <a:t>George Washington in 1789</a:t>
            </a:r>
          </a:p>
          <a:p>
            <a:pPr lvl="1"/>
            <a:r>
              <a:rPr lang="en-US" dirty="0"/>
              <a:t>Conquering General</a:t>
            </a:r>
          </a:p>
          <a:p>
            <a:pPr lvl="1"/>
            <a:r>
              <a:rPr lang="en-US" dirty="0"/>
              <a:t>American Cincinnatus, revered republican</a:t>
            </a:r>
          </a:p>
          <a:p>
            <a:pPr lvl="1"/>
            <a:r>
              <a:rPr lang="en-US" dirty="0"/>
              <a:t>President of the Philadelphia Convention</a:t>
            </a:r>
          </a:p>
          <a:p>
            <a:pPr lvl="1"/>
            <a:r>
              <a:rPr lang="en-US" dirty="0"/>
              <a:t>Article II drafted with him in mind</a:t>
            </a:r>
          </a:p>
          <a:p>
            <a:pPr lvl="1"/>
            <a:r>
              <a:rPr lang="en-US" dirty="0"/>
              <a:t>Unanimous winner in the Electoral College</a:t>
            </a:r>
          </a:p>
          <a:p>
            <a:pPr lvl="0"/>
            <a:r>
              <a:rPr lang="en-US" dirty="0"/>
              <a:t>First President</a:t>
            </a:r>
            <a:endParaRPr lang="en-US" dirty="0" smtClean="0"/>
          </a:p>
          <a:p>
            <a:pPr lvl="1"/>
            <a:r>
              <a:rPr lang="en-US" dirty="0" smtClean="0"/>
              <a:t>How </a:t>
            </a:r>
            <a:r>
              <a:rPr lang="en-US" dirty="0"/>
              <a:t>to interact with public</a:t>
            </a:r>
            <a:r>
              <a:rPr lang="en-US" dirty="0" smtClean="0"/>
              <a:t>?</a:t>
            </a:r>
            <a:endParaRPr lang="en-US" dirty="0" smtClean="0"/>
          </a:p>
          <a:p>
            <a:pPr lvl="2"/>
            <a:r>
              <a:rPr lang="en-US" dirty="0" smtClean="0"/>
              <a:t>Couldn’t be as Continental Congress presidents had</a:t>
            </a:r>
          </a:p>
          <a:p>
            <a:pPr lvl="2"/>
            <a:r>
              <a:rPr lang="en-US" dirty="0" smtClean="0"/>
              <a:t>Couldn’t be as George III did</a:t>
            </a:r>
          </a:p>
          <a:p>
            <a:pPr lvl="2"/>
            <a:r>
              <a:rPr lang="en-US" i="1" dirty="0" smtClean="0"/>
              <a:t>Levées</a:t>
            </a:r>
            <a:r>
              <a:rPr lang="en-US" dirty="0" smtClean="0"/>
              <a:t>?  (Sen. </a:t>
            </a:r>
            <a:r>
              <a:rPr lang="en-US" dirty="0" err="1" smtClean="0"/>
              <a:t>McClay’s</a:t>
            </a:r>
            <a:r>
              <a:rPr lang="en-US" dirty="0" smtClean="0"/>
              <a:t> description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Presentation of treaty to Senate for its advice by Washington and Knox in </a:t>
            </a:r>
            <a:r>
              <a:rPr lang="en-US" dirty="0" smtClean="0"/>
              <a:t>person</a:t>
            </a:r>
            <a:endParaRPr lang="en-US" dirty="0" smtClean="0"/>
          </a:p>
          <a:p>
            <a:pPr lvl="1"/>
            <a:r>
              <a:rPr lang="en-US" dirty="0" smtClean="0"/>
              <a:t>Majority votes in Cabinet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7200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 smtClean="0"/>
              <a:t>First Congress</a:t>
            </a:r>
            <a:endParaRPr lang="en-US" dirty="0" smtClean="0"/>
          </a:p>
          <a:p>
            <a:pPr lvl="1"/>
            <a:r>
              <a:rPr lang="en-US" dirty="0" smtClean="0"/>
              <a:t>Creation </a:t>
            </a:r>
            <a:r>
              <a:rPr lang="en-US" dirty="0" smtClean="0"/>
              <a:t>of Executive departments</a:t>
            </a:r>
          </a:p>
          <a:p>
            <a:pPr lvl="2"/>
            <a:r>
              <a:rPr lang="en-US" dirty="0" smtClean="0"/>
              <a:t>State</a:t>
            </a:r>
          </a:p>
          <a:p>
            <a:pPr lvl="2"/>
            <a:r>
              <a:rPr lang="en-US" dirty="0" smtClean="0"/>
              <a:t>Treasury</a:t>
            </a:r>
          </a:p>
          <a:p>
            <a:pPr lvl="2"/>
            <a:r>
              <a:rPr lang="en-US" dirty="0" smtClean="0"/>
              <a:t>War</a:t>
            </a:r>
          </a:p>
          <a:p>
            <a:pPr lvl="1"/>
            <a:r>
              <a:rPr lang="en-US" dirty="0" smtClean="0"/>
              <a:t>Creation of Judiciary—Ellsworth and Paterson’s Judiciary Act of 1789</a:t>
            </a:r>
          </a:p>
          <a:p>
            <a:pPr lvl="2"/>
            <a:r>
              <a:rPr lang="en-US" dirty="0" smtClean="0"/>
              <a:t>Three tiers</a:t>
            </a:r>
          </a:p>
          <a:p>
            <a:pPr lvl="3"/>
            <a:r>
              <a:rPr lang="en-US" dirty="0" smtClean="0"/>
              <a:t>Supreme Court (constitutionally mandated</a:t>
            </a:r>
          </a:p>
          <a:p>
            <a:pPr lvl="3"/>
            <a:r>
              <a:rPr lang="en-US" dirty="0" smtClean="0"/>
              <a:t>Circuit courts of appeal</a:t>
            </a:r>
          </a:p>
          <a:p>
            <a:pPr lvl="3"/>
            <a:r>
              <a:rPr lang="en-US" dirty="0" smtClean="0"/>
              <a:t>District (trial) courts</a:t>
            </a:r>
          </a:p>
          <a:p>
            <a:pPr lvl="2"/>
            <a:r>
              <a:rPr lang="en-US" dirty="0" smtClean="0"/>
              <a:t>Section 25</a:t>
            </a:r>
            <a:endParaRPr lang="en-US" dirty="0" smtClean="0"/>
          </a:p>
          <a:p>
            <a:pPr lvl="1"/>
            <a:r>
              <a:rPr lang="en-US" dirty="0" smtClean="0"/>
              <a:t>Madison </a:t>
            </a:r>
            <a:r>
              <a:rPr lang="en-US" dirty="0" smtClean="0"/>
              <a:t>keeps coming back to Bill of Rights</a:t>
            </a:r>
          </a:p>
          <a:p>
            <a:pPr lvl="2"/>
            <a:r>
              <a:rPr lang="en-US" dirty="0" smtClean="0"/>
              <a:t>He had rejected idea during ratification</a:t>
            </a:r>
          </a:p>
          <a:p>
            <a:pPr lvl="2"/>
            <a:r>
              <a:rPr lang="en-US" dirty="0" smtClean="0"/>
              <a:t>Had had to return to VA to campaign for Congress, promise B. of R. to Baptists</a:t>
            </a:r>
          </a:p>
          <a:p>
            <a:pPr lvl="2"/>
            <a:r>
              <a:rPr lang="en-US" dirty="0" smtClean="0"/>
              <a:t>Got Washington to endorse one, so long as it wouldn’t reduce the new government’s powers</a:t>
            </a:r>
          </a:p>
          <a:p>
            <a:pPr lvl="2"/>
            <a:r>
              <a:rPr lang="en-US" dirty="0" smtClean="0"/>
              <a:t>Fisher Ames (F—MA) says it’s about VA politics</a:t>
            </a:r>
          </a:p>
          <a:p>
            <a:pPr lvl="2"/>
            <a:r>
              <a:rPr lang="en-US" dirty="0" smtClean="0"/>
              <a:t>Included provision empowering Federal Government to intervene in states regarding speech, press, religion, jury trial.  Congress rejected this, Madison’s favorite provision</a:t>
            </a:r>
          </a:p>
          <a:p>
            <a:pPr lvl="2"/>
            <a:r>
              <a:rPr lang="en-US" dirty="0" smtClean="0"/>
              <a:t>Twelve amendments referred to states</a:t>
            </a:r>
          </a:p>
          <a:p>
            <a:pPr lvl="3"/>
            <a:r>
              <a:rPr lang="en-US" dirty="0" smtClean="0"/>
              <a:t>Ten (“Bill of Rights”) ratified in 1791</a:t>
            </a:r>
          </a:p>
          <a:p>
            <a:pPr lvl="3"/>
            <a:r>
              <a:rPr lang="en-US" dirty="0" smtClean="0"/>
              <a:t>One ratified in 1992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5415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Domestic policy division</a:t>
            </a:r>
            <a:endParaRPr lang="en-US" dirty="0" smtClean="0"/>
          </a:p>
          <a:p>
            <a:pPr lvl="1"/>
            <a:r>
              <a:rPr lang="en-US" dirty="0" smtClean="0"/>
              <a:t>Assumption </a:t>
            </a:r>
            <a:r>
              <a:rPr lang="en-US" dirty="0" smtClean="0"/>
              <a:t>of State Debts</a:t>
            </a:r>
          </a:p>
          <a:p>
            <a:pPr lvl="2"/>
            <a:r>
              <a:rPr lang="en-US" dirty="0" smtClean="0"/>
              <a:t>Constitution says Federal Government will pay US debts</a:t>
            </a:r>
          </a:p>
          <a:p>
            <a:pPr lvl="2"/>
            <a:r>
              <a:rPr lang="en-US" dirty="0" smtClean="0"/>
              <a:t>Easier to manage if Treasury responsible for state ones as well</a:t>
            </a:r>
          </a:p>
          <a:p>
            <a:pPr lvl="2"/>
            <a:r>
              <a:rPr lang="en-US" dirty="0" smtClean="0"/>
              <a:t>Responsible-state congressmen opposed, as they’d paid on their debts</a:t>
            </a:r>
          </a:p>
          <a:p>
            <a:pPr lvl="2"/>
            <a:r>
              <a:rPr lang="en-US" dirty="0" smtClean="0"/>
              <a:t>Trade-off, per Jefferson, based on putting capitol at DC.  In exchange, Madison had two VA congressmen stop voting “no.”  Hamilton got PA senators to agree in exchange for the temporary capital</a:t>
            </a:r>
            <a:endParaRPr lang="en-US" dirty="0" smtClean="0"/>
          </a:p>
          <a:p>
            <a:pPr lvl="1"/>
            <a:r>
              <a:rPr lang="en-US" dirty="0" smtClean="0"/>
              <a:t>National </a:t>
            </a:r>
            <a:r>
              <a:rPr lang="en-US" dirty="0" smtClean="0"/>
              <a:t>Bank</a:t>
            </a:r>
          </a:p>
          <a:p>
            <a:pPr lvl="2"/>
            <a:r>
              <a:rPr lang="en-US" dirty="0" smtClean="0"/>
              <a:t>Madison objects in the House</a:t>
            </a:r>
          </a:p>
          <a:p>
            <a:pPr lvl="2"/>
            <a:r>
              <a:rPr lang="en-US" dirty="0" smtClean="0"/>
              <a:t>Jefferson echoes him in the Cabinet</a:t>
            </a:r>
          </a:p>
          <a:p>
            <a:pPr lvl="2"/>
            <a:r>
              <a:rPr lang="en-US" dirty="0" smtClean="0"/>
              <a:t>Hamilton echoes Fisher Ames</a:t>
            </a:r>
          </a:p>
          <a:p>
            <a:pPr lvl="2"/>
            <a:r>
              <a:rPr lang="en-US" dirty="0" smtClean="0"/>
              <a:t>Washington signs the bill</a:t>
            </a:r>
          </a:p>
          <a:p>
            <a:pPr lvl="1"/>
            <a:r>
              <a:rPr lang="en-US" i="1" dirty="0" smtClean="0"/>
              <a:t>Report on Manufactures</a:t>
            </a:r>
            <a:r>
              <a:rPr lang="en-US" dirty="0" smtClean="0"/>
              <a:t>—</a:t>
            </a:r>
            <a:r>
              <a:rPr lang="en-US" dirty="0" smtClean="0"/>
              <a:t>rejected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490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“Republican” Party</a:t>
            </a:r>
          </a:p>
          <a:p>
            <a:pPr lvl="1"/>
            <a:r>
              <a:rPr lang="en-US" dirty="0" smtClean="0"/>
              <a:t>Believed Hamilton wanted to make the country monarchical.  He had said he wanted a monarchy in Philadelphia.  John Adams said the same on the Senate floor to the VA senators.</a:t>
            </a:r>
          </a:p>
          <a:p>
            <a:pPr lvl="1"/>
            <a:r>
              <a:rPr lang="en-US" dirty="0" smtClean="0"/>
              <a:t>Called themselves “republican”—with certain implication regarding Hamilton</a:t>
            </a:r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1791, Jefferson hired Philip Freneau at state as “French translator”—meaning newspaper editor to attack Hamilton</a:t>
            </a:r>
          </a:p>
          <a:p>
            <a:pPr lvl="1"/>
            <a:r>
              <a:rPr lang="en-US" dirty="0" smtClean="0"/>
              <a:t>By 1792 in House—coterie voting with Madison across a range of issues</a:t>
            </a:r>
          </a:p>
          <a:p>
            <a:pPr lvl="1"/>
            <a:r>
              <a:rPr lang="en-US" dirty="0" smtClean="0"/>
              <a:t>In the spring, Jefferson told Washington that Hamilton was subverting republicanism.  Hamilton thought VA was subverting the Constitution in its own selfish interest—regarding assumption, regarding DC, etc.</a:t>
            </a:r>
          </a:p>
          <a:p>
            <a:pPr lvl="1"/>
            <a:r>
              <a:rPr lang="en-US" dirty="0" smtClean="0"/>
              <a:t>Governor Clinton for VP in 1792—trial run in VA, NY, PA</a:t>
            </a:r>
          </a:p>
          <a:p>
            <a:pPr lvl="1"/>
            <a:r>
              <a:rPr lang="en-US" dirty="0" smtClean="0"/>
              <a:t>Republicans a non-party party.  Hamilton responds with one of his own.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40128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Washington to retire in 1793</a:t>
            </a:r>
          </a:p>
          <a:p>
            <a:pPr lvl="1"/>
            <a:r>
              <a:rPr lang="en-US" dirty="0" smtClean="0"/>
              <a:t>Goes to Madison for Farewell Address</a:t>
            </a:r>
          </a:p>
          <a:p>
            <a:pPr lvl="1"/>
            <a:r>
              <a:rPr lang="en-US" dirty="0" smtClean="0"/>
              <a:t>Madison drafts one, tells GW he can’t retire</a:t>
            </a:r>
          </a:p>
          <a:p>
            <a:pPr lvl="1"/>
            <a:r>
              <a:rPr lang="en-US" dirty="0" smtClean="0"/>
              <a:t>Jefferson, Hamilton, Jay tell GW same thing</a:t>
            </a:r>
          </a:p>
          <a:p>
            <a:pPr lvl="1"/>
            <a:r>
              <a:rPr lang="en-US" dirty="0" smtClean="0"/>
              <a:t>Washington stays</a:t>
            </a:r>
          </a:p>
          <a:p>
            <a:pPr lvl="1"/>
            <a:r>
              <a:rPr lang="en-US" dirty="0" smtClean="0"/>
              <a:t>Jefferson and Hamilton announce they’re leaving</a:t>
            </a:r>
          </a:p>
          <a:p>
            <a:pPr lvl="1"/>
            <a:r>
              <a:rPr lang="en-US" dirty="0" smtClean="0"/>
              <a:t>Once again, Washington wins unanimously in the Electoral College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1305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Jay </a:t>
            </a:r>
            <a:r>
              <a:rPr lang="en-US" dirty="0" smtClean="0"/>
              <a:t>Court and </a:t>
            </a:r>
            <a:r>
              <a:rPr lang="en-US" i="1" dirty="0" smtClean="0"/>
              <a:t>Chisholm v. Georgia</a:t>
            </a:r>
            <a:r>
              <a:rPr lang="en-US" dirty="0" smtClean="0"/>
              <a:t> (1793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Leads to 11</a:t>
            </a:r>
            <a:r>
              <a:rPr lang="en-US" baseline="30000" dirty="0" smtClean="0"/>
              <a:t>th</a:t>
            </a:r>
            <a:r>
              <a:rPr lang="en-US" dirty="0" smtClean="0"/>
              <a:t> Amendment (1798)</a:t>
            </a:r>
            <a:endParaRPr lang="en-US" dirty="0" smtClean="0"/>
          </a:p>
          <a:p>
            <a:pPr lvl="0"/>
            <a:r>
              <a:rPr lang="en-US" dirty="0" smtClean="0"/>
              <a:t>Foreign policy division</a:t>
            </a:r>
            <a:endParaRPr lang="en-US" dirty="0" smtClean="0"/>
          </a:p>
          <a:p>
            <a:pPr lvl="1"/>
            <a:r>
              <a:rPr lang="en-US" dirty="0" smtClean="0"/>
              <a:t>Jefferson </a:t>
            </a:r>
            <a:r>
              <a:rPr lang="en-US" dirty="0" smtClean="0"/>
              <a:t>pro-France</a:t>
            </a:r>
          </a:p>
          <a:p>
            <a:pPr lvl="1"/>
            <a:r>
              <a:rPr lang="en-US" dirty="0" smtClean="0"/>
              <a:t>Hamilton says stay out of it</a:t>
            </a:r>
          </a:p>
          <a:p>
            <a:pPr lvl="2"/>
            <a:r>
              <a:rPr lang="en-US" dirty="0" smtClean="0"/>
              <a:t>Louis XVI was our ally, not these guys</a:t>
            </a:r>
          </a:p>
          <a:p>
            <a:pPr lvl="2"/>
            <a:r>
              <a:rPr lang="en-US" dirty="0" smtClean="0"/>
              <a:t>It’ll wreck our finances</a:t>
            </a:r>
          </a:p>
          <a:p>
            <a:pPr lvl="2"/>
            <a:r>
              <a:rPr lang="en-US" dirty="0" smtClean="0"/>
              <a:t>Jefferson denies that the alliance ended with Louis XVI’s monarchy</a:t>
            </a:r>
          </a:p>
          <a:p>
            <a:pPr lvl="3"/>
            <a:r>
              <a:rPr lang="en-US" dirty="0" smtClean="0"/>
              <a:t>Legal obligation</a:t>
            </a:r>
          </a:p>
          <a:p>
            <a:pPr lvl="3"/>
            <a:r>
              <a:rPr lang="en-US" dirty="0" smtClean="0"/>
              <a:t>Moral </a:t>
            </a:r>
            <a:r>
              <a:rPr lang="en-US" dirty="0" smtClean="0"/>
              <a:t>obligation</a:t>
            </a:r>
          </a:p>
          <a:p>
            <a:pPr lvl="3"/>
            <a:r>
              <a:rPr lang="en-US" dirty="0" smtClean="0"/>
              <a:t>Ideological obligation</a:t>
            </a:r>
            <a:endParaRPr lang="en-US" dirty="0" smtClean="0"/>
          </a:p>
          <a:p>
            <a:pPr lvl="1"/>
            <a:r>
              <a:rPr lang="en-US" dirty="0" smtClean="0"/>
              <a:t>Neutrality Proclamation, 1793</a:t>
            </a:r>
          </a:p>
          <a:p>
            <a:pPr lvl="2"/>
            <a:r>
              <a:rPr lang="en-US" dirty="0" smtClean="0"/>
              <a:t>Americans will be prosecuted for participating in the European conflict</a:t>
            </a:r>
          </a:p>
          <a:p>
            <a:pPr lvl="2"/>
            <a:r>
              <a:rPr lang="en-US" dirty="0" smtClean="0"/>
              <a:t>Avoided the word “neutrality” –for legal reasons</a:t>
            </a:r>
          </a:p>
          <a:p>
            <a:pPr lvl="2"/>
            <a:r>
              <a:rPr lang="en-US" dirty="0" smtClean="0"/>
              <a:t>Hamilton used it in a newspaper editorial</a:t>
            </a:r>
          </a:p>
          <a:p>
            <a:pPr lvl="2"/>
            <a:r>
              <a:rPr lang="en-US" dirty="0" smtClean="0"/>
              <a:t>Hamilton told the British minister not to worry:  we think in English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1741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Whiskey Rebellion—1794</a:t>
            </a:r>
          </a:p>
          <a:p>
            <a:pPr lvl="0"/>
            <a:r>
              <a:rPr lang="en-US" dirty="0" smtClean="0"/>
              <a:t>Hamilton retires, </a:t>
            </a:r>
            <a:r>
              <a:rPr lang="en-US" dirty="0" smtClean="0"/>
              <a:t>1795</a:t>
            </a:r>
          </a:p>
          <a:p>
            <a:pPr lvl="0"/>
            <a:r>
              <a:rPr lang="en-US" dirty="0" smtClean="0"/>
              <a:t>Jay Treaty imbroglio</a:t>
            </a:r>
          </a:p>
          <a:p>
            <a:pPr lvl="1"/>
            <a:r>
              <a:rPr lang="en-US" dirty="0" smtClean="0"/>
              <a:t>A barely acceptable treaty, with minor access to British colonial ports and no end to impressment</a:t>
            </a:r>
          </a:p>
          <a:p>
            <a:pPr lvl="1"/>
            <a:r>
              <a:rPr lang="en-US" dirty="0" smtClean="0"/>
              <a:t>At first </a:t>
            </a:r>
            <a:r>
              <a:rPr lang="en-US" dirty="0" smtClean="0"/>
              <a:t>unpopular, due to Republican popular organization</a:t>
            </a:r>
          </a:p>
          <a:p>
            <a:pPr lvl="1"/>
            <a:r>
              <a:rPr lang="en-US" dirty="0" smtClean="0"/>
              <a:t>Finally funded, due to Federalist popular organization—read by many Federalists as a bad </a:t>
            </a:r>
            <a:r>
              <a:rPr lang="en-US" dirty="0" smtClean="0"/>
              <a:t>harbinger</a:t>
            </a:r>
            <a:endParaRPr lang="en-US" dirty="0" smtClean="0"/>
          </a:p>
          <a:p>
            <a:pPr lvl="0"/>
            <a:r>
              <a:rPr lang="en-US" dirty="0" smtClean="0"/>
              <a:t>Adams </a:t>
            </a:r>
            <a:r>
              <a:rPr lang="en-US" dirty="0" smtClean="0"/>
              <a:t>elected narrowly, 1796—with TJ as </a:t>
            </a:r>
            <a:r>
              <a:rPr lang="en-US" dirty="0" smtClean="0"/>
              <a:t>VP (</a:t>
            </a:r>
            <a:r>
              <a:rPr lang="en-US" smtClean="0"/>
              <a:t>Burr betrayed)</a:t>
            </a:r>
            <a:endParaRPr lang="en-US" smtClean="0"/>
          </a:p>
          <a:p>
            <a:pPr lvl="0"/>
            <a:r>
              <a:rPr lang="en-US" dirty="0" err="1" smtClean="0"/>
              <a:t>GW’s</a:t>
            </a:r>
            <a:r>
              <a:rPr lang="en-US" dirty="0" smtClean="0"/>
              <a:t> </a:t>
            </a:r>
            <a:r>
              <a:rPr lang="en-US" dirty="0" smtClean="0"/>
              <a:t>Farewell </a:t>
            </a:r>
            <a:r>
              <a:rPr lang="en-US" dirty="0" smtClean="0"/>
              <a:t>Address</a:t>
            </a:r>
          </a:p>
          <a:p>
            <a:pPr lvl="1"/>
            <a:r>
              <a:rPr lang="en-US" dirty="0" smtClean="0"/>
              <a:t>Drafted by Washington, Hamilton, and Jay</a:t>
            </a:r>
            <a:endParaRPr lang="en-US" dirty="0" smtClean="0"/>
          </a:p>
          <a:p>
            <a:pPr lvl="1"/>
            <a:r>
              <a:rPr lang="en-US" dirty="0" smtClean="0"/>
              <a:t>Published </a:t>
            </a:r>
            <a:r>
              <a:rPr lang="en-US" dirty="0" smtClean="0"/>
              <a:t>in September 1796.</a:t>
            </a:r>
          </a:p>
          <a:p>
            <a:pPr lvl="2"/>
            <a:r>
              <a:rPr lang="en-US" dirty="0" smtClean="0"/>
              <a:t>Maintain the Union</a:t>
            </a:r>
          </a:p>
          <a:p>
            <a:pPr lvl="2"/>
            <a:r>
              <a:rPr lang="en-US" dirty="0" smtClean="0"/>
              <a:t>Vote, then stay out</a:t>
            </a:r>
          </a:p>
          <a:p>
            <a:pPr lvl="2"/>
            <a:r>
              <a:rPr lang="en-US" dirty="0" smtClean="0"/>
              <a:t>Don’t have foreign countries as friends, because then you get their enemies</a:t>
            </a:r>
          </a:p>
          <a:p>
            <a:pPr lvl="1"/>
            <a:r>
              <a:rPr lang="en-US" dirty="0" smtClean="0"/>
              <a:t>Two-term precedent proved permanent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0276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747</Words>
  <Application>Microsoft Macintosh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Age of Washington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Age of Washington</dc:title>
  <dc:creator>Kevin Gutzman</dc:creator>
  <cp:lastModifiedBy>Kevin Gutzman</cp:lastModifiedBy>
  <cp:revision>2</cp:revision>
  <dcterms:created xsi:type="dcterms:W3CDTF">2013-03-20T01:33:33Z</dcterms:created>
  <dcterms:modified xsi:type="dcterms:W3CDTF">2013-03-20T01:52:02Z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-1202222570</vt:i4>
  </property>
  <property fmtid="{D5CDD505-2E9C-101B-9397-08002B2CF9AE}" pid="3" name="_NewReviewCycle">
    <vt:lpwstr/>
  </property>
  <property fmtid="{D5CDD505-2E9C-101B-9397-08002B2CF9AE}" pid="4" name="_EmailSubject">
    <vt:lpwstr>The Age of Washington PPt</vt:lpwstr>
  </property>
  <property fmtid="{D5CDD505-2E9C-101B-9397-08002B2CF9AE}" pid="5" name="_AuthorEmail">
    <vt:lpwstr>GutzmanK@wcsu.edu</vt:lpwstr>
  </property>
  <property fmtid="{D5CDD505-2E9C-101B-9397-08002B2CF9AE}" pid="6" name="_AuthorEmailDisplayName">
    <vt:lpwstr>Kevin Gutzman</vt:lpwstr>
  </property>
</Properties>
</file>