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3" r:id="rId3"/>
    <p:sldId id="266" r:id="rId4"/>
    <p:sldId id="267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127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27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128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8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8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62E46-1C4A-4570-9FB5-7922C18DDF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29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41B16-379A-4CB5-BF8F-C240F73AB3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6C4FE-CB28-42F3-80BD-5A8F24BE6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3727361-311A-42C9-AB5F-67E309672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65944BB-F3A4-4986-AFD7-17AF62AF26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D1402-9447-4714-B61E-3DA3AF0CEF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D4976-9A7C-4FF6-9EC4-C13AF736F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D839AC-3967-4DF5-A1A9-E923357C4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5F2E4-C8A9-47E2-80D4-25052E7A5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9E26B-33D7-4B3B-88EF-E58B246090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DDEE3-D4E4-4763-9118-053BC8BC5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D0BA2-6449-4FC1-B877-55C46014C5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C145F-5AAC-4B4D-BB48-02F3510B9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24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24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25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6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26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26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C16F5FC-D414-415B-8665-5607458F4F8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32: Charlemagne and the Carolingian Renaissance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Charlemagne (768-814)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Most powerful </a:t>
            </a:r>
            <a:r>
              <a:rPr lang="en-US" sz="2800" dirty="0"/>
              <a:t>ruler of Early Middle </a:t>
            </a:r>
            <a:r>
              <a:rPr lang="en-US" sz="2800" dirty="0" smtClean="0"/>
              <a:t>Ages</a:t>
            </a:r>
          </a:p>
          <a:p>
            <a:pPr>
              <a:lnSpc>
                <a:spcPct val="90000"/>
              </a:lnSpc>
            </a:pPr>
            <a:r>
              <a:rPr lang="en-US" sz="2800" dirty="0" err="1" smtClean="0"/>
              <a:t>Einhard’s</a:t>
            </a:r>
            <a:r>
              <a:rPr lang="en-US" sz="2800" dirty="0" smtClean="0"/>
              <a:t> description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Succession dispute with </a:t>
            </a:r>
            <a:r>
              <a:rPr lang="en-US" sz="2800" dirty="0" err="1" smtClean="0"/>
              <a:t>Carloman</a:t>
            </a:r>
            <a:r>
              <a:rPr lang="en-US" sz="2800" dirty="0" smtClean="0"/>
              <a:t> and son</a:t>
            </a:r>
            <a:endParaRPr lang="en-US" sz="2800" dirty="0"/>
          </a:p>
        </p:txBody>
      </p:sp>
      <p:pic>
        <p:nvPicPr>
          <p:cNvPr id="23558" name="Picture 6" descr="charlemagn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600200"/>
            <a:ext cx="4479925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Charlemagne’s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Numerous Conquests</a:t>
            </a:r>
          </a:p>
          <a:p>
            <a:pPr lvl="1"/>
            <a:r>
              <a:rPr lang="en-US" dirty="0" smtClean="0"/>
              <a:t>774: </a:t>
            </a:r>
            <a:r>
              <a:rPr lang="en-US" dirty="0" err="1" smtClean="0"/>
              <a:t>Lombards</a:t>
            </a:r>
            <a:endParaRPr lang="en-US" dirty="0" smtClean="0"/>
          </a:p>
          <a:p>
            <a:pPr lvl="1"/>
            <a:r>
              <a:rPr lang="en-US" dirty="0" smtClean="0"/>
              <a:t>778: Spanish March</a:t>
            </a:r>
          </a:p>
          <a:p>
            <a:pPr lvl="1"/>
            <a:r>
              <a:rPr lang="en-US" dirty="0" smtClean="0"/>
              <a:t>785: Saxony</a:t>
            </a:r>
          </a:p>
          <a:p>
            <a:pPr lvl="1"/>
            <a:r>
              <a:rPr lang="en-US" dirty="0" smtClean="0"/>
              <a:t>788: Bavaria</a:t>
            </a:r>
          </a:p>
          <a:p>
            <a:pPr lvl="1"/>
            <a:r>
              <a:rPr lang="en-US" dirty="0" smtClean="0"/>
              <a:t>791: Carinthia</a:t>
            </a:r>
          </a:p>
          <a:p>
            <a:r>
              <a:rPr lang="en-US" dirty="0" smtClean="0"/>
              <a:t>Largest empire since Rome</a:t>
            </a:r>
          </a:p>
          <a:p>
            <a:r>
              <a:rPr lang="en-US" dirty="0" smtClean="0"/>
              <a:t>843: Treaty of Verdun</a:t>
            </a:r>
            <a:endParaRPr lang="en-US" dirty="0"/>
          </a:p>
        </p:txBody>
      </p:sp>
      <p:pic>
        <p:nvPicPr>
          <p:cNvPr id="5" name="Content Placeholder 4" descr="Charlemagne_Empire_Map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1999" y="1600200"/>
            <a:ext cx="4482353" cy="304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“Emperor of the Romans”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799: rebellion against pope in Rome</a:t>
            </a:r>
          </a:p>
          <a:p>
            <a:r>
              <a:rPr lang="en-US" dirty="0" smtClean="0"/>
              <a:t>12/23/800: Charlemagne clears pope</a:t>
            </a:r>
          </a:p>
          <a:p>
            <a:r>
              <a:rPr lang="en-US" dirty="0" smtClean="0"/>
              <a:t>12/25/800: coronation</a:t>
            </a:r>
          </a:p>
          <a:p>
            <a:r>
              <a:rPr lang="en-US" dirty="0" smtClean="0"/>
              <a:t>Political considerations</a:t>
            </a:r>
          </a:p>
        </p:txBody>
      </p:sp>
      <p:pic>
        <p:nvPicPr>
          <p:cNvPr id="5" name="Content Placeholder 4" descr="charlemagne_coronati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752600"/>
            <a:ext cx="3429000" cy="35123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Carolingian Renaissance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Charlemagne as supporter of the Church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Duty to educate clergy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Duty to promote a uniform Bible</a:t>
            </a:r>
          </a:p>
          <a:p>
            <a:pPr>
              <a:lnSpc>
                <a:spcPct val="90000"/>
              </a:lnSpc>
            </a:pPr>
            <a:r>
              <a:rPr lang="en-US" dirty="0"/>
              <a:t>Alcuin of York (735-804)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Ran palace school for royal family, nobles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Schools</a:t>
            </a:r>
            <a:r>
              <a:rPr lang="en-US" dirty="0"/>
              <a:t>, libraries throughout empire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Increased literacy among clergy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Copying manuscripts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“The First Europe”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Charlemagne’s reign—definite fusion of elements of medieval civilization</a:t>
            </a:r>
          </a:p>
          <a:p>
            <a:pPr lvl="1"/>
            <a:r>
              <a:rPr lang="en-US" dirty="0"/>
              <a:t>Roman vision of united empire</a:t>
            </a:r>
          </a:p>
          <a:p>
            <a:pPr lvl="1"/>
            <a:r>
              <a:rPr lang="en-US" dirty="0"/>
              <a:t>Customs and traditions of Germanic peoples</a:t>
            </a:r>
          </a:p>
          <a:p>
            <a:pPr lvl="1"/>
            <a:r>
              <a:rPr lang="en-US" dirty="0"/>
              <a:t>Christendom—Christian civilization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567</TotalTime>
  <Words>150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Mountain Top</vt:lpstr>
      <vt:lpstr>Western Civilization</vt:lpstr>
      <vt:lpstr>Charlemagne (768-814)</vt:lpstr>
      <vt:lpstr>Charlemagne’s Empire</vt:lpstr>
      <vt:lpstr>“Emperor of the Romans”</vt:lpstr>
      <vt:lpstr>Carolingian Renaissance</vt:lpstr>
      <vt:lpstr>“The First Europe”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Anglo-Saxons and Franks</dc:title>
  <dc:creator>jasonje</dc:creator>
  <cp:lastModifiedBy>Jason</cp:lastModifiedBy>
  <cp:revision>6</cp:revision>
  <dcterms:created xsi:type="dcterms:W3CDTF">2006-11-27T13:28:46Z</dcterms:created>
  <dcterms:modified xsi:type="dcterms:W3CDTF">2011-08-29T12:20:52Z</dcterms:modified>
</cp:coreProperties>
</file>