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6" r:id="rId3"/>
    <p:sldId id="267" r:id="rId4"/>
    <p:sldId id="259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127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27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128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8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8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5E1713-3569-4B24-987D-B2D321D0486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29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574F1-3069-47C2-8307-38781AA3C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E83BF-36FF-429D-A370-296754F926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44BA144-1C2E-41C0-B95E-9959AA69E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4870E30-8B95-46D2-9ED0-0B18165228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51ECD-E599-49D5-BC83-C9DEDBBDC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E3D3A-710E-41B6-A1E0-F5B2DFA31B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D7D87-18B5-4BFD-922C-5819D1E16B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E42F2-9AEF-4A25-B4A5-F5984D8B6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0885E-B9BD-4837-B0DD-2647DA20D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161EF-1C8B-4010-A3DC-5ED31C1A5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8314E-9CE4-417E-9DCD-90320F9E75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3C017-A732-4D06-8BFD-E2351053B0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24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24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25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6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26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26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50B4058-E980-4A10-A9F1-541F619F60E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31: Christianity in Early Medieval Europe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 Evangelism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Continuing missionary efforts            </a:t>
            </a:r>
            <a:r>
              <a:rPr lang="en-US" sz="2800" dirty="0">
                <a:sym typeface="Wingdings" pitchFamily="2" charset="2"/>
              </a:rPr>
              <a:t></a:t>
            </a:r>
          </a:p>
          <a:p>
            <a:r>
              <a:rPr lang="en-US" sz="2800" dirty="0">
                <a:sym typeface="Wingdings" pitchFamily="2" charset="2"/>
              </a:rPr>
              <a:t>Progress beyond Roman Empire</a:t>
            </a:r>
          </a:p>
          <a:p>
            <a:r>
              <a:rPr lang="en-US" sz="2800" dirty="0"/>
              <a:t>Armenia</a:t>
            </a:r>
          </a:p>
        </p:txBody>
      </p:sp>
      <p:pic>
        <p:nvPicPr>
          <p:cNvPr id="15366" name="Picture 6" descr="map_-_Spread_of_Christianity_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95800" y="2209800"/>
            <a:ext cx="4648200" cy="286543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Celtic Christianity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ym typeface="Wingdings" pitchFamily="2" charset="2"/>
              </a:rPr>
              <a:t>St. Patrick and Ireland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ym typeface="Wingdings" pitchFamily="2" charset="2"/>
              </a:rPr>
              <a:t>Importance of monasteries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ym typeface="Wingdings" pitchFamily="2" charset="2"/>
              </a:rPr>
              <a:t>Abbots’ authority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ym typeface="Wingdings" pitchFamily="2" charset="2"/>
              </a:rPr>
              <a:t>Evangelism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sym typeface="Wingdings" pitchFamily="2" charset="2"/>
              </a:rPr>
              <a:t>St. Columba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sym typeface="Wingdings" pitchFamily="2" charset="2"/>
              </a:rPr>
              <a:t>Iona</a:t>
            </a:r>
          </a:p>
          <a:p>
            <a:pPr lvl="2">
              <a:lnSpc>
                <a:spcPct val="90000"/>
              </a:lnSpc>
            </a:pPr>
            <a:r>
              <a:rPr lang="en-US" sz="2000" dirty="0" err="1">
                <a:sym typeface="Wingdings" pitchFamily="2" charset="2"/>
              </a:rPr>
              <a:t>Lindisfarne</a:t>
            </a:r>
            <a:endParaRPr lang="en-US" sz="2000" dirty="0">
              <a:sym typeface="Wingdings" pitchFamily="2" charset="2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sym typeface="Wingdings" pitchFamily="2" charset="2"/>
              </a:rPr>
              <a:t>Scholarship (“saving civilization”)</a:t>
            </a:r>
          </a:p>
        </p:txBody>
      </p:sp>
      <p:pic>
        <p:nvPicPr>
          <p:cNvPr id="17412" name="Picture 4" descr="map_-_Spread_of_Christianity_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95800" y="2209800"/>
            <a:ext cx="4648200" cy="286543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Gregory the Great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Pope 590-604</a:t>
            </a:r>
          </a:p>
          <a:p>
            <a:r>
              <a:rPr lang="en-US" sz="2800" dirty="0"/>
              <a:t>Pressed claims of </a:t>
            </a:r>
            <a:r>
              <a:rPr lang="en-US" sz="2800" dirty="0" err="1"/>
              <a:t>Petrine</a:t>
            </a:r>
            <a:r>
              <a:rPr lang="en-US" sz="2800" dirty="0"/>
              <a:t> supremacy</a:t>
            </a:r>
          </a:p>
          <a:p>
            <a:r>
              <a:rPr lang="en-US" sz="2800" dirty="0" smtClean="0"/>
              <a:t>Accumulated political power</a:t>
            </a:r>
            <a:endParaRPr lang="en-US" sz="2800" dirty="0"/>
          </a:p>
          <a:p>
            <a:r>
              <a:rPr lang="en-US" sz="2800" dirty="0"/>
              <a:t>A</a:t>
            </a:r>
            <a:r>
              <a:rPr lang="en-US" sz="2800" dirty="0" smtClean="0"/>
              <a:t>lliance </a:t>
            </a:r>
            <a:r>
              <a:rPr lang="en-US" sz="2800" dirty="0"/>
              <a:t>with </a:t>
            </a:r>
            <a:r>
              <a:rPr lang="en-US" sz="2800" dirty="0" smtClean="0"/>
              <a:t>Franks</a:t>
            </a:r>
            <a:endParaRPr lang="en-US" sz="2800" dirty="0"/>
          </a:p>
        </p:txBody>
      </p:sp>
      <p:pic>
        <p:nvPicPr>
          <p:cNvPr id="15366" name="Picture 6" descr="gregory the great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524000"/>
            <a:ext cx="3144838" cy="5105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Synod of Whitby (663-664)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Romans vs. Celts in Britain</a:t>
            </a:r>
          </a:p>
          <a:p>
            <a:pPr lvl="1"/>
            <a:r>
              <a:rPr lang="en-US" sz="2400" dirty="0"/>
              <a:t>Celtic evangelists moving southward</a:t>
            </a:r>
          </a:p>
          <a:p>
            <a:pPr lvl="1"/>
            <a:r>
              <a:rPr lang="en-US" sz="2400" dirty="0" smtClean="0"/>
              <a:t>St. Augustine </a:t>
            </a:r>
            <a:r>
              <a:rPr lang="en-US" sz="2400" dirty="0"/>
              <a:t>of Canterbury</a:t>
            </a:r>
          </a:p>
          <a:p>
            <a:pPr lvl="1"/>
            <a:r>
              <a:rPr lang="en-US" sz="2400" dirty="0"/>
              <a:t>Romans moving north</a:t>
            </a:r>
          </a:p>
          <a:p>
            <a:r>
              <a:rPr lang="en-US" sz="2800" dirty="0"/>
              <a:t>Argument over Easter</a:t>
            </a:r>
          </a:p>
          <a:p>
            <a:r>
              <a:rPr lang="en-US" sz="2800" dirty="0" err="1"/>
              <a:t>Petrine</a:t>
            </a:r>
            <a:r>
              <a:rPr lang="en-US" sz="2800" dirty="0"/>
              <a:t> supremacy basis of decision</a:t>
            </a:r>
          </a:p>
        </p:txBody>
      </p:sp>
      <p:pic>
        <p:nvPicPr>
          <p:cNvPr id="13319" name="Picture 7" descr="whitby abbey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1600200"/>
            <a:ext cx="3316288" cy="4724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Evangelism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England </a:t>
            </a:r>
            <a:r>
              <a:rPr lang="en-US" sz="2800" dirty="0" smtClean="0"/>
              <a:t>as missionary base</a:t>
            </a:r>
            <a:endParaRPr lang="en-US" sz="2800" dirty="0"/>
          </a:p>
          <a:p>
            <a:r>
              <a:rPr lang="en-US" sz="2800" dirty="0"/>
              <a:t>St. Boniface (680-754)</a:t>
            </a:r>
          </a:p>
          <a:p>
            <a:pPr lvl="1"/>
            <a:r>
              <a:rPr lang="en-US" sz="2400" dirty="0"/>
              <a:t>Mission to Bavaria, Thuringia</a:t>
            </a:r>
          </a:p>
          <a:p>
            <a:pPr lvl="1"/>
            <a:r>
              <a:rPr lang="en-US" sz="2400" dirty="0"/>
              <a:t>Helped end human sacrifice</a:t>
            </a:r>
          </a:p>
        </p:txBody>
      </p:sp>
      <p:pic>
        <p:nvPicPr>
          <p:cNvPr id="17414" name="Picture 6" descr="st boniface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1600" y="1676400"/>
            <a:ext cx="3187700" cy="4232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51</TotalTime>
  <Words>116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Mountain Top</vt:lpstr>
      <vt:lpstr>Western Civilization to 1500</vt:lpstr>
      <vt:lpstr>Christian Evangelism</vt:lpstr>
      <vt:lpstr>Celtic Christianity</vt:lpstr>
      <vt:lpstr>Gregory the Great</vt:lpstr>
      <vt:lpstr>Synod of Whitby (663-664)</vt:lpstr>
      <vt:lpstr>More Evangelism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Anglo-Saxons and Franks</dc:title>
  <dc:creator>jasonje</dc:creator>
  <cp:lastModifiedBy>Jason</cp:lastModifiedBy>
  <cp:revision>5</cp:revision>
  <dcterms:created xsi:type="dcterms:W3CDTF">2006-11-27T13:28:46Z</dcterms:created>
  <dcterms:modified xsi:type="dcterms:W3CDTF">2011-08-11T18:16:55Z</dcterms:modified>
</cp:coreProperties>
</file>