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83" d="100"/>
          <a:sy n="83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19050" y="1109663"/>
            <a:ext cx="9156700" cy="757237"/>
            <a:chOff x="0" y="0"/>
            <a:chExt cx="5768" cy="477"/>
          </a:xfrm>
        </p:grpSpPr>
        <p:sp>
          <p:nvSpPr>
            <p:cNvPr id="26627" name="Freeform 3"/>
            <p:cNvSpPr>
              <a:spLocks/>
            </p:cNvSpPr>
            <p:nvPr userDrawn="1"/>
          </p:nvSpPr>
          <p:spPr bwMode="auto">
            <a:xfrm>
              <a:off x="5" y="0"/>
              <a:ext cx="5763" cy="477"/>
            </a:xfrm>
            <a:custGeom>
              <a:avLst/>
              <a:gdLst/>
              <a:ahLst/>
              <a:cxnLst>
                <a:cxn ang="0">
                  <a:pos x="0" y="450"/>
                </a:cxn>
                <a:cxn ang="0">
                  <a:pos x="3" y="0"/>
                </a:cxn>
                <a:cxn ang="0">
                  <a:pos x="5763" y="0"/>
                </a:cxn>
                <a:cxn ang="0">
                  <a:pos x="5763" y="465"/>
                </a:cxn>
                <a:cxn ang="0">
                  <a:pos x="4821" y="477"/>
                </a:cxn>
                <a:cxn ang="0">
                  <a:pos x="4326" y="447"/>
                </a:cxn>
                <a:cxn ang="0">
                  <a:pos x="3783" y="465"/>
                </a:cxn>
                <a:cxn ang="0">
                  <a:pos x="3417" y="456"/>
                </a:cxn>
                <a:cxn ang="0">
                  <a:pos x="2973" y="459"/>
                </a:cxn>
                <a:cxn ang="0">
                  <a:pos x="2451" y="453"/>
                </a:cxn>
                <a:cxn ang="0">
                  <a:pos x="2289" y="441"/>
                </a:cxn>
                <a:cxn ang="0">
                  <a:pos x="2010" y="453"/>
                </a:cxn>
                <a:cxn ang="0">
                  <a:pos x="1827" y="450"/>
                </a:cxn>
                <a:cxn ang="0">
                  <a:pos x="1215" y="465"/>
                </a:cxn>
                <a:cxn ang="0">
                  <a:pos x="660" y="456"/>
                </a:cxn>
                <a:cxn ang="0">
                  <a:pos x="0" y="450"/>
                </a:cxn>
              </a:cxnLst>
              <a:rect l="0" t="0" r="r" b="b"/>
              <a:pathLst>
                <a:path w="5763" h="477">
                  <a:moveTo>
                    <a:pt x="0" y="450"/>
                  </a:moveTo>
                  <a:lnTo>
                    <a:pt x="3" y="0"/>
                  </a:lnTo>
                  <a:lnTo>
                    <a:pt x="5763" y="0"/>
                  </a:lnTo>
                  <a:lnTo>
                    <a:pt x="5763" y="465"/>
                  </a:lnTo>
                  <a:lnTo>
                    <a:pt x="4821" y="477"/>
                  </a:lnTo>
                  <a:lnTo>
                    <a:pt x="4326" y="447"/>
                  </a:lnTo>
                  <a:lnTo>
                    <a:pt x="3783" y="465"/>
                  </a:lnTo>
                  <a:lnTo>
                    <a:pt x="3417" y="456"/>
                  </a:lnTo>
                  <a:lnTo>
                    <a:pt x="2973" y="459"/>
                  </a:lnTo>
                  <a:lnTo>
                    <a:pt x="2451" y="453"/>
                  </a:lnTo>
                  <a:lnTo>
                    <a:pt x="2289" y="441"/>
                  </a:lnTo>
                  <a:lnTo>
                    <a:pt x="2010" y="453"/>
                  </a:lnTo>
                  <a:lnTo>
                    <a:pt x="1827" y="450"/>
                  </a:lnTo>
                  <a:lnTo>
                    <a:pt x="1215" y="465"/>
                  </a:lnTo>
                  <a:lnTo>
                    <a:pt x="660" y="45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8" name="Freeform 4"/>
            <p:cNvSpPr>
              <a:spLocks/>
            </p:cNvSpPr>
            <p:nvPr userDrawn="1"/>
          </p:nvSpPr>
          <p:spPr bwMode="auto">
            <a:xfrm>
              <a:off x="0" y="98"/>
              <a:ext cx="256" cy="253"/>
            </a:xfrm>
            <a:custGeom>
              <a:avLst/>
              <a:gdLst/>
              <a:ahLst/>
              <a:cxnLst>
                <a:cxn ang="0">
                  <a:pos x="8" y="190"/>
                </a:cxn>
                <a:cxn ang="0">
                  <a:pos x="71" y="115"/>
                </a:cxn>
                <a:cxn ang="0">
                  <a:pos x="203" y="16"/>
                </a:cxn>
                <a:cxn ang="0">
                  <a:pos x="251" y="19"/>
                </a:cxn>
                <a:cxn ang="0">
                  <a:pos x="236" y="46"/>
                </a:cxn>
                <a:cxn ang="0">
                  <a:pos x="176" y="82"/>
                </a:cxn>
                <a:cxn ang="0">
                  <a:pos x="92" y="154"/>
                </a:cxn>
                <a:cxn ang="0">
                  <a:pos x="23" y="247"/>
                </a:cxn>
                <a:cxn ang="0">
                  <a:pos x="8" y="190"/>
                </a:cxn>
              </a:cxnLst>
              <a:rect l="0" t="0" r="r" b="b"/>
              <a:pathLst>
                <a:path w="256" h="253">
                  <a:moveTo>
                    <a:pt x="8" y="190"/>
                  </a:moveTo>
                  <a:cubicBezTo>
                    <a:pt x="16" y="168"/>
                    <a:pt x="38" y="144"/>
                    <a:pt x="71" y="115"/>
                  </a:cubicBezTo>
                  <a:cubicBezTo>
                    <a:pt x="104" y="86"/>
                    <a:pt x="173" y="32"/>
                    <a:pt x="203" y="16"/>
                  </a:cubicBezTo>
                  <a:cubicBezTo>
                    <a:pt x="233" y="0"/>
                    <a:pt x="246" y="14"/>
                    <a:pt x="251" y="19"/>
                  </a:cubicBezTo>
                  <a:cubicBezTo>
                    <a:pt x="256" y="24"/>
                    <a:pt x="249" y="35"/>
                    <a:pt x="236" y="46"/>
                  </a:cubicBezTo>
                  <a:cubicBezTo>
                    <a:pt x="223" y="57"/>
                    <a:pt x="200" y="64"/>
                    <a:pt x="176" y="82"/>
                  </a:cubicBezTo>
                  <a:cubicBezTo>
                    <a:pt x="152" y="100"/>
                    <a:pt x="118" y="126"/>
                    <a:pt x="92" y="154"/>
                  </a:cubicBezTo>
                  <a:cubicBezTo>
                    <a:pt x="66" y="182"/>
                    <a:pt x="36" y="241"/>
                    <a:pt x="23" y="247"/>
                  </a:cubicBezTo>
                  <a:cubicBezTo>
                    <a:pt x="10" y="253"/>
                    <a:pt x="0" y="212"/>
                    <a:pt x="8" y="19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9" name="Freeform 5"/>
            <p:cNvSpPr>
              <a:spLocks/>
            </p:cNvSpPr>
            <p:nvPr userDrawn="1"/>
          </p:nvSpPr>
          <p:spPr bwMode="auto">
            <a:xfrm>
              <a:off x="56" y="0"/>
              <a:ext cx="708" cy="459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0" y="453"/>
                </a:cxn>
                <a:cxn ang="0">
                  <a:pos x="72" y="324"/>
                </a:cxn>
                <a:cxn ang="0">
                  <a:pos x="198" y="201"/>
                </a:cxn>
                <a:cxn ang="0">
                  <a:pos x="366" y="102"/>
                </a:cxn>
                <a:cxn ang="0">
                  <a:pos x="531" y="36"/>
                </a:cxn>
                <a:cxn ang="0">
                  <a:pos x="609" y="0"/>
                </a:cxn>
                <a:cxn ang="0">
                  <a:pos x="708" y="3"/>
                </a:cxn>
                <a:cxn ang="0">
                  <a:pos x="591" y="66"/>
                </a:cxn>
                <a:cxn ang="0">
                  <a:pos x="417" y="126"/>
                </a:cxn>
                <a:cxn ang="0">
                  <a:pos x="237" y="231"/>
                </a:cxn>
                <a:cxn ang="0">
                  <a:pos x="117" y="345"/>
                </a:cxn>
                <a:cxn ang="0">
                  <a:pos x="51" y="459"/>
                </a:cxn>
                <a:cxn ang="0">
                  <a:pos x="0" y="453"/>
                </a:cxn>
              </a:cxnLst>
              <a:rect l="0" t="0" r="r" b="b"/>
              <a:pathLst>
                <a:path w="708" h="459">
                  <a:moveTo>
                    <a:pt x="0" y="432"/>
                  </a:moveTo>
                  <a:lnTo>
                    <a:pt x="0" y="453"/>
                  </a:lnTo>
                  <a:cubicBezTo>
                    <a:pt x="12" y="435"/>
                    <a:pt x="39" y="366"/>
                    <a:pt x="72" y="324"/>
                  </a:cubicBezTo>
                  <a:cubicBezTo>
                    <a:pt x="105" y="282"/>
                    <a:pt x="149" y="238"/>
                    <a:pt x="198" y="201"/>
                  </a:cubicBezTo>
                  <a:cubicBezTo>
                    <a:pt x="247" y="164"/>
                    <a:pt x="311" y="129"/>
                    <a:pt x="366" y="102"/>
                  </a:cubicBezTo>
                  <a:cubicBezTo>
                    <a:pt x="421" y="75"/>
                    <a:pt x="490" y="53"/>
                    <a:pt x="531" y="36"/>
                  </a:cubicBezTo>
                  <a:cubicBezTo>
                    <a:pt x="572" y="19"/>
                    <a:pt x="580" y="5"/>
                    <a:pt x="609" y="0"/>
                  </a:cubicBezTo>
                  <a:lnTo>
                    <a:pt x="708" y="3"/>
                  </a:lnTo>
                  <a:cubicBezTo>
                    <a:pt x="705" y="14"/>
                    <a:pt x="640" y="45"/>
                    <a:pt x="591" y="66"/>
                  </a:cubicBezTo>
                  <a:cubicBezTo>
                    <a:pt x="542" y="87"/>
                    <a:pt x="476" y="98"/>
                    <a:pt x="417" y="126"/>
                  </a:cubicBezTo>
                  <a:cubicBezTo>
                    <a:pt x="358" y="154"/>
                    <a:pt x="287" y="195"/>
                    <a:pt x="237" y="231"/>
                  </a:cubicBezTo>
                  <a:cubicBezTo>
                    <a:pt x="187" y="267"/>
                    <a:pt x="148" y="307"/>
                    <a:pt x="117" y="345"/>
                  </a:cubicBezTo>
                  <a:cubicBezTo>
                    <a:pt x="86" y="383"/>
                    <a:pt x="70" y="441"/>
                    <a:pt x="51" y="459"/>
                  </a:cubicBezTo>
                  <a:lnTo>
                    <a:pt x="0" y="453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0" name="Freeform 6"/>
            <p:cNvSpPr>
              <a:spLocks/>
            </p:cNvSpPr>
            <p:nvPr userDrawn="1"/>
          </p:nvSpPr>
          <p:spPr bwMode="auto">
            <a:xfrm>
              <a:off x="131" y="269"/>
              <a:ext cx="251" cy="194"/>
            </a:xfrm>
            <a:custGeom>
              <a:avLst/>
              <a:gdLst/>
              <a:ahLst/>
              <a:cxnLst>
                <a:cxn ang="0">
                  <a:pos x="21" y="163"/>
                </a:cxn>
                <a:cxn ang="0">
                  <a:pos x="9" y="184"/>
                </a:cxn>
                <a:cxn ang="0">
                  <a:pos x="75" y="103"/>
                </a:cxn>
                <a:cxn ang="0">
                  <a:pos x="165" y="28"/>
                </a:cxn>
                <a:cxn ang="0">
                  <a:pos x="207" y="7"/>
                </a:cxn>
                <a:cxn ang="0">
                  <a:pos x="246" y="4"/>
                </a:cxn>
                <a:cxn ang="0">
                  <a:pos x="237" y="34"/>
                </a:cxn>
                <a:cxn ang="0">
                  <a:pos x="183" y="61"/>
                </a:cxn>
                <a:cxn ang="0">
                  <a:pos x="108" y="124"/>
                </a:cxn>
                <a:cxn ang="0">
                  <a:pos x="54" y="190"/>
                </a:cxn>
                <a:cxn ang="0">
                  <a:pos x="6" y="184"/>
                </a:cxn>
              </a:cxnLst>
              <a:rect l="0" t="0" r="r" b="b"/>
              <a:pathLst>
                <a:path w="251" h="194">
                  <a:moveTo>
                    <a:pt x="21" y="163"/>
                  </a:moveTo>
                  <a:cubicBezTo>
                    <a:pt x="10" y="178"/>
                    <a:pt x="0" y="194"/>
                    <a:pt x="9" y="184"/>
                  </a:cubicBezTo>
                  <a:cubicBezTo>
                    <a:pt x="18" y="174"/>
                    <a:pt x="49" y="129"/>
                    <a:pt x="75" y="103"/>
                  </a:cubicBezTo>
                  <a:cubicBezTo>
                    <a:pt x="101" y="77"/>
                    <a:pt x="143" y="44"/>
                    <a:pt x="165" y="28"/>
                  </a:cubicBezTo>
                  <a:cubicBezTo>
                    <a:pt x="187" y="12"/>
                    <a:pt x="194" y="11"/>
                    <a:pt x="207" y="7"/>
                  </a:cubicBezTo>
                  <a:cubicBezTo>
                    <a:pt x="220" y="3"/>
                    <a:pt x="241" y="0"/>
                    <a:pt x="246" y="4"/>
                  </a:cubicBezTo>
                  <a:cubicBezTo>
                    <a:pt x="251" y="8"/>
                    <a:pt x="247" y="25"/>
                    <a:pt x="237" y="34"/>
                  </a:cubicBezTo>
                  <a:cubicBezTo>
                    <a:pt x="227" y="43"/>
                    <a:pt x="204" y="46"/>
                    <a:pt x="183" y="61"/>
                  </a:cubicBezTo>
                  <a:cubicBezTo>
                    <a:pt x="162" y="76"/>
                    <a:pt x="129" y="103"/>
                    <a:pt x="108" y="124"/>
                  </a:cubicBezTo>
                  <a:cubicBezTo>
                    <a:pt x="87" y="145"/>
                    <a:pt x="71" y="180"/>
                    <a:pt x="54" y="190"/>
                  </a:cubicBezTo>
                  <a:lnTo>
                    <a:pt x="6" y="18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1" name="Freeform 7"/>
            <p:cNvSpPr>
              <a:spLocks/>
            </p:cNvSpPr>
            <p:nvPr userDrawn="1"/>
          </p:nvSpPr>
          <p:spPr bwMode="auto">
            <a:xfrm>
              <a:off x="341" y="0"/>
              <a:ext cx="159" cy="72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5" y="36"/>
                </a:cxn>
                <a:cxn ang="0">
                  <a:pos x="6" y="60"/>
                </a:cxn>
                <a:cxn ang="0">
                  <a:pos x="36" y="69"/>
                </a:cxn>
                <a:cxn ang="0">
                  <a:pos x="87" y="42"/>
                </a:cxn>
                <a:cxn ang="0">
                  <a:pos x="159" y="0"/>
                </a:cxn>
                <a:cxn ang="0">
                  <a:pos x="99" y="0"/>
                </a:cxn>
              </a:cxnLst>
              <a:rect l="0" t="0" r="r" b="b"/>
              <a:pathLst>
                <a:path w="159" h="72">
                  <a:moveTo>
                    <a:pt x="99" y="0"/>
                  </a:moveTo>
                  <a:cubicBezTo>
                    <a:pt x="75" y="6"/>
                    <a:pt x="30" y="26"/>
                    <a:pt x="15" y="36"/>
                  </a:cubicBezTo>
                  <a:cubicBezTo>
                    <a:pt x="0" y="46"/>
                    <a:pt x="3" y="55"/>
                    <a:pt x="6" y="60"/>
                  </a:cubicBezTo>
                  <a:cubicBezTo>
                    <a:pt x="9" y="65"/>
                    <a:pt x="23" y="72"/>
                    <a:pt x="36" y="69"/>
                  </a:cubicBezTo>
                  <a:cubicBezTo>
                    <a:pt x="49" y="66"/>
                    <a:pt x="67" y="53"/>
                    <a:pt x="87" y="42"/>
                  </a:cubicBezTo>
                  <a:cubicBezTo>
                    <a:pt x="107" y="31"/>
                    <a:pt x="158" y="6"/>
                    <a:pt x="159" y="0"/>
                  </a:cubicBezTo>
                  <a:lnTo>
                    <a:pt x="99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2" name="Freeform 8"/>
            <p:cNvSpPr>
              <a:spLocks/>
            </p:cNvSpPr>
            <p:nvPr userDrawn="1"/>
          </p:nvSpPr>
          <p:spPr bwMode="auto">
            <a:xfrm>
              <a:off x="488" y="0"/>
              <a:ext cx="455" cy="216"/>
            </a:xfrm>
            <a:custGeom>
              <a:avLst/>
              <a:gdLst/>
              <a:ahLst/>
              <a:cxnLst>
                <a:cxn ang="0">
                  <a:pos x="395" y="0"/>
                </a:cxn>
                <a:cxn ang="0">
                  <a:pos x="338" y="48"/>
                </a:cxn>
                <a:cxn ang="0">
                  <a:pos x="242" y="102"/>
                </a:cxn>
                <a:cxn ang="0">
                  <a:pos x="104" y="147"/>
                </a:cxn>
                <a:cxn ang="0">
                  <a:pos x="35" y="168"/>
                </a:cxn>
                <a:cxn ang="0">
                  <a:pos x="8" y="192"/>
                </a:cxn>
                <a:cxn ang="0">
                  <a:pos x="8" y="213"/>
                </a:cxn>
                <a:cxn ang="0">
                  <a:pos x="59" y="213"/>
                </a:cxn>
                <a:cxn ang="0">
                  <a:pos x="86" y="192"/>
                </a:cxn>
                <a:cxn ang="0">
                  <a:pos x="173" y="159"/>
                </a:cxn>
                <a:cxn ang="0">
                  <a:pos x="299" y="126"/>
                </a:cxn>
                <a:cxn ang="0">
                  <a:pos x="392" y="72"/>
                </a:cxn>
                <a:cxn ang="0">
                  <a:pos x="455" y="0"/>
                </a:cxn>
                <a:cxn ang="0">
                  <a:pos x="395" y="0"/>
                </a:cxn>
              </a:cxnLst>
              <a:rect l="0" t="0" r="r" b="b"/>
              <a:pathLst>
                <a:path w="455" h="216">
                  <a:moveTo>
                    <a:pt x="395" y="0"/>
                  </a:moveTo>
                  <a:cubicBezTo>
                    <a:pt x="376" y="8"/>
                    <a:pt x="364" y="31"/>
                    <a:pt x="338" y="48"/>
                  </a:cubicBezTo>
                  <a:cubicBezTo>
                    <a:pt x="312" y="65"/>
                    <a:pt x="281" y="86"/>
                    <a:pt x="242" y="102"/>
                  </a:cubicBezTo>
                  <a:cubicBezTo>
                    <a:pt x="203" y="118"/>
                    <a:pt x="138" y="136"/>
                    <a:pt x="104" y="147"/>
                  </a:cubicBezTo>
                  <a:cubicBezTo>
                    <a:pt x="70" y="158"/>
                    <a:pt x="51" y="161"/>
                    <a:pt x="35" y="168"/>
                  </a:cubicBezTo>
                  <a:cubicBezTo>
                    <a:pt x="19" y="175"/>
                    <a:pt x="12" y="185"/>
                    <a:pt x="8" y="192"/>
                  </a:cubicBezTo>
                  <a:cubicBezTo>
                    <a:pt x="4" y="199"/>
                    <a:pt x="0" y="210"/>
                    <a:pt x="8" y="213"/>
                  </a:cubicBezTo>
                  <a:cubicBezTo>
                    <a:pt x="16" y="216"/>
                    <a:pt x="46" y="216"/>
                    <a:pt x="59" y="213"/>
                  </a:cubicBezTo>
                  <a:cubicBezTo>
                    <a:pt x="72" y="210"/>
                    <a:pt x="67" y="201"/>
                    <a:pt x="86" y="192"/>
                  </a:cubicBezTo>
                  <a:cubicBezTo>
                    <a:pt x="105" y="183"/>
                    <a:pt x="138" y="170"/>
                    <a:pt x="173" y="159"/>
                  </a:cubicBezTo>
                  <a:cubicBezTo>
                    <a:pt x="208" y="148"/>
                    <a:pt x="263" y="140"/>
                    <a:pt x="299" y="126"/>
                  </a:cubicBezTo>
                  <a:cubicBezTo>
                    <a:pt x="335" y="112"/>
                    <a:pt x="366" y="93"/>
                    <a:pt x="392" y="72"/>
                  </a:cubicBezTo>
                  <a:cubicBezTo>
                    <a:pt x="418" y="51"/>
                    <a:pt x="454" y="12"/>
                    <a:pt x="455" y="0"/>
                  </a:cubicBezTo>
                  <a:lnTo>
                    <a:pt x="39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3" name="Freeform 9"/>
            <p:cNvSpPr>
              <a:spLocks/>
            </p:cNvSpPr>
            <p:nvPr userDrawn="1"/>
          </p:nvSpPr>
          <p:spPr bwMode="auto">
            <a:xfrm>
              <a:off x="1448" y="37"/>
              <a:ext cx="414" cy="10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24" y="11"/>
                </a:cxn>
                <a:cxn ang="0">
                  <a:pos x="156" y="2"/>
                </a:cxn>
                <a:cxn ang="0">
                  <a:pos x="288" y="23"/>
                </a:cxn>
                <a:cxn ang="0">
                  <a:pos x="384" y="53"/>
                </a:cxn>
                <a:cxn ang="0">
                  <a:pos x="411" y="74"/>
                </a:cxn>
                <a:cxn ang="0">
                  <a:pos x="405" y="104"/>
                </a:cxn>
                <a:cxn ang="0">
                  <a:pos x="363" y="101"/>
                </a:cxn>
                <a:cxn ang="0">
                  <a:pos x="294" y="77"/>
                </a:cxn>
                <a:cxn ang="0">
                  <a:pos x="174" y="50"/>
                </a:cxn>
                <a:cxn ang="0">
                  <a:pos x="72" y="62"/>
                </a:cxn>
                <a:cxn ang="0">
                  <a:pos x="36" y="59"/>
                </a:cxn>
                <a:cxn ang="0">
                  <a:pos x="0" y="11"/>
                </a:cxn>
              </a:cxnLst>
              <a:rect l="0" t="0" r="r" b="b"/>
              <a:pathLst>
                <a:path w="414" h="108">
                  <a:moveTo>
                    <a:pt x="0" y="11"/>
                  </a:moveTo>
                  <a:lnTo>
                    <a:pt x="24" y="11"/>
                  </a:lnTo>
                  <a:cubicBezTo>
                    <a:pt x="50" y="9"/>
                    <a:pt x="112" y="0"/>
                    <a:pt x="156" y="2"/>
                  </a:cubicBezTo>
                  <a:cubicBezTo>
                    <a:pt x="200" y="4"/>
                    <a:pt x="250" y="15"/>
                    <a:pt x="288" y="23"/>
                  </a:cubicBezTo>
                  <a:cubicBezTo>
                    <a:pt x="326" y="31"/>
                    <a:pt x="363" y="44"/>
                    <a:pt x="384" y="53"/>
                  </a:cubicBezTo>
                  <a:cubicBezTo>
                    <a:pt x="405" y="62"/>
                    <a:pt x="408" y="66"/>
                    <a:pt x="411" y="74"/>
                  </a:cubicBezTo>
                  <a:cubicBezTo>
                    <a:pt x="414" y="82"/>
                    <a:pt x="413" y="100"/>
                    <a:pt x="405" y="104"/>
                  </a:cubicBezTo>
                  <a:cubicBezTo>
                    <a:pt x="397" y="108"/>
                    <a:pt x="381" y="105"/>
                    <a:pt x="363" y="101"/>
                  </a:cubicBezTo>
                  <a:cubicBezTo>
                    <a:pt x="345" y="97"/>
                    <a:pt x="325" y="85"/>
                    <a:pt x="294" y="77"/>
                  </a:cubicBezTo>
                  <a:cubicBezTo>
                    <a:pt x="263" y="69"/>
                    <a:pt x="211" y="53"/>
                    <a:pt x="174" y="50"/>
                  </a:cubicBezTo>
                  <a:cubicBezTo>
                    <a:pt x="137" y="47"/>
                    <a:pt x="95" y="61"/>
                    <a:pt x="72" y="62"/>
                  </a:cubicBezTo>
                  <a:cubicBezTo>
                    <a:pt x="49" y="63"/>
                    <a:pt x="48" y="66"/>
                    <a:pt x="36" y="59"/>
                  </a:cubicBezTo>
                  <a:cubicBezTo>
                    <a:pt x="24" y="52"/>
                    <a:pt x="13" y="36"/>
                    <a:pt x="0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4" name="Freeform 10"/>
            <p:cNvSpPr>
              <a:spLocks/>
            </p:cNvSpPr>
            <p:nvPr userDrawn="1"/>
          </p:nvSpPr>
          <p:spPr bwMode="auto">
            <a:xfrm>
              <a:off x="1790" y="0"/>
              <a:ext cx="520" cy="22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12" y="24"/>
                </a:cxn>
                <a:cxn ang="0">
                  <a:pos x="114" y="54"/>
                </a:cxn>
                <a:cxn ang="0">
                  <a:pos x="240" y="117"/>
                </a:cxn>
                <a:cxn ang="0">
                  <a:pos x="333" y="153"/>
                </a:cxn>
                <a:cxn ang="0">
                  <a:pos x="438" y="219"/>
                </a:cxn>
                <a:cxn ang="0">
                  <a:pos x="426" y="192"/>
                </a:cxn>
                <a:cxn ang="0">
                  <a:pos x="441" y="180"/>
                </a:cxn>
                <a:cxn ang="0">
                  <a:pos x="519" y="216"/>
                </a:cxn>
                <a:cxn ang="0">
                  <a:pos x="450" y="162"/>
                </a:cxn>
                <a:cxn ang="0">
                  <a:pos x="381" y="135"/>
                </a:cxn>
                <a:cxn ang="0">
                  <a:pos x="285" y="84"/>
                </a:cxn>
                <a:cxn ang="0">
                  <a:pos x="186" y="18"/>
                </a:cxn>
                <a:cxn ang="0">
                  <a:pos x="123" y="0"/>
                </a:cxn>
                <a:cxn ang="0">
                  <a:pos x="42" y="0"/>
                </a:cxn>
              </a:cxnLst>
              <a:rect l="0" t="0" r="r" b="b"/>
              <a:pathLst>
                <a:path w="520" h="225">
                  <a:moveTo>
                    <a:pt x="42" y="0"/>
                  </a:moveTo>
                  <a:cubicBezTo>
                    <a:pt x="24" y="4"/>
                    <a:pt x="0" y="15"/>
                    <a:pt x="12" y="24"/>
                  </a:cubicBezTo>
                  <a:cubicBezTo>
                    <a:pt x="24" y="33"/>
                    <a:pt x="76" y="39"/>
                    <a:pt x="114" y="54"/>
                  </a:cubicBezTo>
                  <a:cubicBezTo>
                    <a:pt x="152" y="69"/>
                    <a:pt x="203" y="100"/>
                    <a:pt x="240" y="117"/>
                  </a:cubicBezTo>
                  <a:cubicBezTo>
                    <a:pt x="277" y="134"/>
                    <a:pt x="300" y="136"/>
                    <a:pt x="333" y="153"/>
                  </a:cubicBezTo>
                  <a:cubicBezTo>
                    <a:pt x="366" y="170"/>
                    <a:pt x="423" y="213"/>
                    <a:pt x="438" y="219"/>
                  </a:cubicBezTo>
                  <a:cubicBezTo>
                    <a:pt x="453" y="225"/>
                    <a:pt x="426" y="198"/>
                    <a:pt x="426" y="192"/>
                  </a:cubicBezTo>
                  <a:cubicBezTo>
                    <a:pt x="426" y="186"/>
                    <a:pt x="426" y="176"/>
                    <a:pt x="441" y="180"/>
                  </a:cubicBezTo>
                  <a:cubicBezTo>
                    <a:pt x="456" y="184"/>
                    <a:pt x="518" y="219"/>
                    <a:pt x="519" y="216"/>
                  </a:cubicBezTo>
                  <a:cubicBezTo>
                    <a:pt x="520" y="213"/>
                    <a:pt x="473" y="176"/>
                    <a:pt x="450" y="162"/>
                  </a:cubicBezTo>
                  <a:cubicBezTo>
                    <a:pt x="427" y="148"/>
                    <a:pt x="408" y="148"/>
                    <a:pt x="381" y="135"/>
                  </a:cubicBezTo>
                  <a:cubicBezTo>
                    <a:pt x="354" y="122"/>
                    <a:pt x="318" y="104"/>
                    <a:pt x="285" y="84"/>
                  </a:cubicBezTo>
                  <a:cubicBezTo>
                    <a:pt x="252" y="64"/>
                    <a:pt x="213" y="32"/>
                    <a:pt x="186" y="18"/>
                  </a:cubicBezTo>
                  <a:cubicBezTo>
                    <a:pt x="159" y="4"/>
                    <a:pt x="147" y="2"/>
                    <a:pt x="123" y="0"/>
                  </a:cubicBezTo>
                  <a:lnTo>
                    <a:pt x="4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5" name="Freeform 11"/>
            <p:cNvSpPr>
              <a:spLocks/>
            </p:cNvSpPr>
            <p:nvPr userDrawn="1"/>
          </p:nvSpPr>
          <p:spPr bwMode="auto">
            <a:xfrm>
              <a:off x="1943" y="154"/>
              <a:ext cx="431" cy="233"/>
            </a:xfrm>
            <a:custGeom>
              <a:avLst/>
              <a:gdLst/>
              <a:ahLst/>
              <a:cxnLst>
                <a:cxn ang="0">
                  <a:pos x="6" y="38"/>
                </a:cxn>
                <a:cxn ang="0">
                  <a:pos x="9" y="20"/>
                </a:cxn>
                <a:cxn ang="0">
                  <a:pos x="42" y="2"/>
                </a:cxn>
                <a:cxn ang="0">
                  <a:pos x="90" y="35"/>
                </a:cxn>
                <a:cxn ang="0">
                  <a:pos x="189" y="89"/>
                </a:cxn>
                <a:cxn ang="0">
                  <a:pos x="288" y="140"/>
                </a:cxn>
                <a:cxn ang="0">
                  <a:pos x="375" y="176"/>
                </a:cxn>
                <a:cxn ang="0">
                  <a:pos x="396" y="176"/>
                </a:cxn>
                <a:cxn ang="0">
                  <a:pos x="429" y="212"/>
                </a:cxn>
                <a:cxn ang="0">
                  <a:pos x="408" y="233"/>
                </a:cxn>
                <a:cxn ang="0">
                  <a:pos x="333" y="212"/>
                </a:cxn>
                <a:cxn ang="0">
                  <a:pos x="186" y="143"/>
                </a:cxn>
                <a:cxn ang="0">
                  <a:pos x="48" y="68"/>
                </a:cxn>
                <a:cxn ang="0">
                  <a:pos x="6" y="38"/>
                </a:cxn>
              </a:cxnLst>
              <a:rect l="0" t="0" r="r" b="b"/>
              <a:pathLst>
                <a:path w="431" h="233">
                  <a:moveTo>
                    <a:pt x="6" y="38"/>
                  </a:moveTo>
                  <a:cubicBezTo>
                    <a:pt x="0" y="26"/>
                    <a:pt x="3" y="26"/>
                    <a:pt x="9" y="20"/>
                  </a:cubicBezTo>
                  <a:cubicBezTo>
                    <a:pt x="15" y="14"/>
                    <a:pt x="29" y="0"/>
                    <a:pt x="42" y="2"/>
                  </a:cubicBezTo>
                  <a:cubicBezTo>
                    <a:pt x="55" y="4"/>
                    <a:pt x="66" y="21"/>
                    <a:pt x="90" y="35"/>
                  </a:cubicBezTo>
                  <a:cubicBezTo>
                    <a:pt x="114" y="49"/>
                    <a:pt x="156" y="72"/>
                    <a:pt x="189" y="89"/>
                  </a:cubicBezTo>
                  <a:cubicBezTo>
                    <a:pt x="222" y="106"/>
                    <a:pt x="257" y="126"/>
                    <a:pt x="288" y="140"/>
                  </a:cubicBezTo>
                  <a:cubicBezTo>
                    <a:pt x="319" y="154"/>
                    <a:pt x="357" y="170"/>
                    <a:pt x="375" y="176"/>
                  </a:cubicBezTo>
                  <a:cubicBezTo>
                    <a:pt x="393" y="182"/>
                    <a:pt x="387" y="170"/>
                    <a:pt x="396" y="176"/>
                  </a:cubicBezTo>
                  <a:cubicBezTo>
                    <a:pt x="405" y="182"/>
                    <a:pt x="427" y="203"/>
                    <a:pt x="429" y="212"/>
                  </a:cubicBezTo>
                  <a:cubicBezTo>
                    <a:pt x="431" y="221"/>
                    <a:pt x="424" y="233"/>
                    <a:pt x="408" y="233"/>
                  </a:cubicBezTo>
                  <a:cubicBezTo>
                    <a:pt x="392" y="233"/>
                    <a:pt x="370" y="227"/>
                    <a:pt x="333" y="212"/>
                  </a:cubicBezTo>
                  <a:cubicBezTo>
                    <a:pt x="296" y="197"/>
                    <a:pt x="234" y="167"/>
                    <a:pt x="186" y="143"/>
                  </a:cubicBezTo>
                  <a:cubicBezTo>
                    <a:pt x="138" y="119"/>
                    <a:pt x="78" y="86"/>
                    <a:pt x="48" y="68"/>
                  </a:cubicBezTo>
                  <a:cubicBezTo>
                    <a:pt x="18" y="50"/>
                    <a:pt x="12" y="50"/>
                    <a:pt x="6" y="3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6" name="Freeform 12"/>
            <p:cNvSpPr>
              <a:spLocks/>
            </p:cNvSpPr>
            <p:nvPr userDrawn="1"/>
          </p:nvSpPr>
          <p:spPr bwMode="auto">
            <a:xfrm>
              <a:off x="2262" y="87"/>
              <a:ext cx="396" cy="227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53" y="66"/>
                </a:cxn>
                <a:cxn ang="0">
                  <a:pos x="176" y="132"/>
                </a:cxn>
                <a:cxn ang="0">
                  <a:pos x="293" y="189"/>
                </a:cxn>
                <a:cxn ang="0">
                  <a:pos x="341" y="222"/>
                </a:cxn>
                <a:cxn ang="0">
                  <a:pos x="377" y="219"/>
                </a:cxn>
                <a:cxn ang="0">
                  <a:pos x="377" y="180"/>
                </a:cxn>
                <a:cxn ang="0">
                  <a:pos x="260" y="126"/>
                </a:cxn>
                <a:cxn ang="0">
                  <a:pos x="113" y="51"/>
                </a:cxn>
                <a:cxn ang="0">
                  <a:pos x="41" y="9"/>
                </a:cxn>
                <a:cxn ang="0">
                  <a:pos x="2" y="9"/>
                </a:cxn>
              </a:cxnLst>
              <a:rect l="0" t="0" r="r" b="b"/>
              <a:pathLst>
                <a:path w="396" h="227">
                  <a:moveTo>
                    <a:pt x="2" y="9"/>
                  </a:moveTo>
                  <a:cubicBezTo>
                    <a:pt x="4" y="18"/>
                    <a:pt x="24" y="45"/>
                    <a:pt x="53" y="66"/>
                  </a:cubicBezTo>
                  <a:cubicBezTo>
                    <a:pt x="82" y="87"/>
                    <a:pt x="136" y="111"/>
                    <a:pt x="176" y="132"/>
                  </a:cubicBezTo>
                  <a:cubicBezTo>
                    <a:pt x="216" y="153"/>
                    <a:pt x="266" y="174"/>
                    <a:pt x="293" y="189"/>
                  </a:cubicBezTo>
                  <a:cubicBezTo>
                    <a:pt x="320" y="204"/>
                    <a:pt x="327" y="217"/>
                    <a:pt x="341" y="222"/>
                  </a:cubicBezTo>
                  <a:cubicBezTo>
                    <a:pt x="355" y="227"/>
                    <a:pt x="371" y="226"/>
                    <a:pt x="377" y="219"/>
                  </a:cubicBezTo>
                  <a:cubicBezTo>
                    <a:pt x="383" y="212"/>
                    <a:pt x="396" y="195"/>
                    <a:pt x="377" y="180"/>
                  </a:cubicBezTo>
                  <a:cubicBezTo>
                    <a:pt x="358" y="165"/>
                    <a:pt x="304" y="147"/>
                    <a:pt x="260" y="126"/>
                  </a:cubicBezTo>
                  <a:cubicBezTo>
                    <a:pt x="216" y="105"/>
                    <a:pt x="149" y="70"/>
                    <a:pt x="113" y="51"/>
                  </a:cubicBezTo>
                  <a:cubicBezTo>
                    <a:pt x="77" y="32"/>
                    <a:pt x="60" y="17"/>
                    <a:pt x="41" y="9"/>
                  </a:cubicBezTo>
                  <a:cubicBezTo>
                    <a:pt x="22" y="1"/>
                    <a:pt x="0" y="0"/>
                    <a:pt x="2" y="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7" name="Freeform 13"/>
            <p:cNvSpPr>
              <a:spLocks/>
            </p:cNvSpPr>
            <p:nvPr userDrawn="1"/>
          </p:nvSpPr>
          <p:spPr bwMode="auto">
            <a:xfrm>
              <a:off x="2264" y="240"/>
              <a:ext cx="516" cy="223"/>
            </a:xfrm>
            <a:custGeom>
              <a:avLst/>
              <a:gdLst/>
              <a:ahLst/>
              <a:cxnLst>
                <a:cxn ang="0">
                  <a:pos x="3" y="10"/>
                </a:cxn>
                <a:cxn ang="0">
                  <a:pos x="105" y="97"/>
                </a:cxn>
                <a:cxn ang="0">
                  <a:pos x="243" y="178"/>
                </a:cxn>
                <a:cxn ang="0">
                  <a:pos x="357" y="217"/>
                </a:cxn>
                <a:cxn ang="0">
                  <a:pos x="498" y="214"/>
                </a:cxn>
                <a:cxn ang="0">
                  <a:pos x="468" y="187"/>
                </a:cxn>
                <a:cxn ang="0">
                  <a:pos x="309" y="136"/>
                </a:cxn>
                <a:cxn ang="0">
                  <a:pos x="123" y="34"/>
                </a:cxn>
                <a:cxn ang="0">
                  <a:pos x="3" y="10"/>
                </a:cxn>
              </a:cxnLst>
              <a:rect l="0" t="0" r="r" b="b"/>
              <a:pathLst>
                <a:path w="516" h="223">
                  <a:moveTo>
                    <a:pt x="3" y="10"/>
                  </a:moveTo>
                  <a:cubicBezTo>
                    <a:pt x="0" y="20"/>
                    <a:pt x="65" y="69"/>
                    <a:pt x="105" y="97"/>
                  </a:cubicBezTo>
                  <a:cubicBezTo>
                    <a:pt x="145" y="125"/>
                    <a:pt x="201" y="158"/>
                    <a:pt x="243" y="178"/>
                  </a:cubicBezTo>
                  <a:cubicBezTo>
                    <a:pt x="285" y="198"/>
                    <a:pt x="315" y="211"/>
                    <a:pt x="357" y="217"/>
                  </a:cubicBezTo>
                  <a:cubicBezTo>
                    <a:pt x="399" y="223"/>
                    <a:pt x="480" y="219"/>
                    <a:pt x="498" y="214"/>
                  </a:cubicBezTo>
                  <a:cubicBezTo>
                    <a:pt x="516" y="209"/>
                    <a:pt x="499" y="200"/>
                    <a:pt x="468" y="187"/>
                  </a:cubicBezTo>
                  <a:cubicBezTo>
                    <a:pt x="437" y="174"/>
                    <a:pt x="366" y="161"/>
                    <a:pt x="309" y="136"/>
                  </a:cubicBezTo>
                  <a:cubicBezTo>
                    <a:pt x="252" y="111"/>
                    <a:pt x="172" y="54"/>
                    <a:pt x="123" y="34"/>
                  </a:cubicBezTo>
                  <a:cubicBezTo>
                    <a:pt x="74" y="14"/>
                    <a:pt x="6" y="0"/>
                    <a:pt x="3" y="1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8" name="Freeform 14"/>
            <p:cNvSpPr>
              <a:spLocks/>
            </p:cNvSpPr>
            <p:nvPr userDrawn="1"/>
          </p:nvSpPr>
          <p:spPr bwMode="auto">
            <a:xfrm>
              <a:off x="2723" y="324"/>
              <a:ext cx="414" cy="100"/>
            </a:xfrm>
            <a:custGeom>
              <a:avLst/>
              <a:gdLst/>
              <a:ahLst/>
              <a:cxnLst>
                <a:cxn ang="0">
                  <a:pos x="69" y="60"/>
                </a:cxn>
                <a:cxn ang="0">
                  <a:pos x="12" y="42"/>
                </a:cxn>
                <a:cxn ang="0">
                  <a:pos x="3" y="15"/>
                </a:cxn>
                <a:cxn ang="0">
                  <a:pos x="30" y="0"/>
                </a:cxn>
                <a:cxn ang="0">
                  <a:pos x="117" y="18"/>
                </a:cxn>
                <a:cxn ang="0">
                  <a:pos x="243" y="48"/>
                </a:cxn>
                <a:cxn ang="0">
                  <a:pos x="387" y="48"/>
                </a:cxn>
                <a:cxn ang="0">
                  <a:pos x="408" y="54"/>
                </a:cxn>
                <a:cxn ang="0">
                  <a:pos x="381" y="87"/>
                </a:cxn>
                <a:cxn ang="0">
                  <a:pos x="318" y="99"/>
                </a:cxn>
                <a:cxn ang="0">
                  <a:pos x="195" y="93"/>
                </a:cxn>
                <a:cxn ang="0">
                  <a:pos x="69" y="60"/>
                </a:cxn>
              </a:cxnLst>
              <a:rect l="0" t="0" r="r" b="b"/>
              <a:pathLst>
                <a:path w="414" h="100">
                  <a:moveTo>
                    <a:pt x="69" y="60"/>
                  </a:moveTo>
                  <a:cubicBezTo>
                    <a:pt x="39" y="52"/>
                    <a:pt x="23" y="49"/>
                    <a:pt x="12" y="42"/>
                  </a:cubicBezTo>
                  <a:cubicBezTo>
                    <a:pt x="1" y="35"/>
                    <a:pt x="0" y="22"/>
                    <a:pt x="3" y="15"/>
                  </a:cubicBezTo>
                  <a:cubicBezTo>
                    <a:pt x="6" y="8"/>
                    <a:pt x="11" y="0"/>
                    <a:pt x="30" y="0"/>
                  </a:cubicBezTo>
                  <a:cubicBezTo>
                    <a:pt x="49" y="0"/>
                    <a:pt x="82" y="10"/>
                    <a:pt x="117" y="18"/>
                  </a:cubicBezTo>
                  <a:cubicBezTo>
                    <a:pt x="152" y="26"/>
                    <a:pt x="198" y="43"/>
                    <a:pt x="243" y="48"/>
                  </a:cubicBezTo>
                  <a:cubicBezTo>
                    <a:pt x="288" y="53"/>
                    <a:pt x="360" y="47"/>
                    <a:pt x="387" y="48"/>
                  </a:cubicBezTo>
                  <a:cubicBezTo>
                    <a:pt x="414" y="49"/>
                    <a:pt x="409" y="48"/>
                    <a:pt x="408" y="54"/>
                  </a:cubicBezTo>
                  <a:cubicBezTo>
                    <a:pt x="407" y="60"/>
                    <a:pt x="396" y="80"/>
                    <a:pt x="381" y="87"/>
                  </a:cubicBezTo>
                  <a:cubicBezTo>
                    <a:pt x="366" y="94"/>
                    <a:pt x="349" y="98"/>
                    <a:pt x="318" y="99"/>
                  </a:cubicBezTo>
                  <a:cubicBezTo>
                    <a:pt x="287" y="100"/>
                    <a:pt x="237" y="99"/>
                    <a:pt x="195" y="93"/>
                  </a:cubicBezTo>
                  <a:cubicBezTo>
                    <a:pt x="153" y="87"/>
                    <a:pt x="99" y="68"/>
                    <a:pt x="69" y="6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9" name="Freeform 15"/>
            <p:cNvSpPr>
              <a:spLocks/>
            </p:cNvSpPr>
            <p:nvPr userDrawn="1"/>
          </p:nvSpPr>
          <p:spPr bwMode="auto">
            <a:xfrm>
              <a:off x="3165" y="375"/>
              <a:ext cx="150" cy="72"/>
            </a:xfrm>
            <a:custGeom>
              <a:avLst/>
              <a:gdLst/>
              <a:ahLst/>
              <a:cxnLst>
                <a:cxn ang="0">
                  <a:pos x="3" y="67"/>
                </a:cxn>
                <a:cxn ang="0">
                  <a:pos x="84" y="19"/>
                </a:cxn>
                <a:cxn ang="0">
                  <a:pos x="123" y="1"/>
                </a:cxn>
                <a:cxn ang="0">
                  <a:pos x="150" y="22"/>
                </a:cxn>
                <a:cxn ang="0">
                  <a:pos x="123" y="55"/>
                </a:cxn>
                <a:cxn ang="0">
                  <a:pos x="90" y="70"/>
                </a:cxn>
                <a:cxn ang="0">
                  <a:pos x="0" y="67"/>
                </a:cxn>
              </a:cxnLst>
              <a:rect l="0" t="0" r="r" b="b"/>
              <a:pathLst>
                <a:path w="150" h="72">
                  <a:moveTo>
                    <a:pt x="3" y="67"/>
                  </a:moveTo>
                  <a:cubicBezTo>
                    <a:pt x="16" y="59"/>
                    <a:pt x="64" y="30"/>
                    <a:pt x="84" y="19"/>
                  </a:cubicBezTo>
                  <a:cubicBezTo>
                    <a:pt x="104" y="8"/>
                    <a:pt x="112" y="0"/>
                    <a:pt x="123" y="1"/>
                  </a:cubicBezTo>
                  <a:cubicBezTo>
                    <a:pt x="134" y="2"/>
                    <a:pt x="150" y="13"/>
                    <a:pt x="150" y="22"/>
                  </a:cubicBezTo>
                  <a:cubicBezTo>
                    <a:pt x="150" y="31"/>
                    <a:pt x="133" y="47"/>
                    <a:pt x="123" y="55"/>
                  </a:cubicBezTo>
                  <a:cubicBezTo>
                    <a:pt x="113" y="63"/>
                    <a:pt x="110" y="68"/>
                    <a:pt x="90" y="70"/>
                  </a:cubicBezTo>
                  <a:cubicBezTo>
                    <a:pt x="70" y="72"/>
                    <a:pt x="35" y="69"/>
                    <a:pt x="0" y="67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0" name="Freeform 16"/>
            <p:cNvSpPr>
              <a:spLocks/>
            </p:cNvSpPr>
            <p:nvPr userDrawn="1"/>
          </p:nvSpPr>
          <p:spPr bwMode="auto">
            <a:xfrm>
              <a:off x="3463" y="267"/>
              <a:ext cx="148" cy="91"/>
            </a:xfrm>
            <a:custGeom>
              <a:avLst/>
              <a:gdLst/>
              <a:ahLst/>
              <a:cxnLst>
                <a:cxn ang="0">
                  <a:pos x="1" y="69"/>
                </a:cxn>
                <a:cxn ang="0">
                  <a:pos x="25" y="51"/>
                </a:cxn>
                <a:cxn ang="0">
                  <a:pos x="100" y="9"/>
                </a:cxn>
                <a:cxn ang="0">
                  <a:pos x="133" y="3"/>
                </a:cxn>
                <a:cxn ang="0">
                  <a:pos x="136" y="27"/>
                </a:cxn>
                <a:cxn ang="0">
                  <a:pos x="61" y="75"/>
                </a:cxn>
                <a:cxn ang="0">
                  <a:pos x="19" y="90"/>
                </a:cxn>
                <a:cxn ang="0">
                  <a:pos x="1" y="69"/>
                </a:cxn>
              </a:cxnLst>
              <a:rect l="0" t="0" r="r" b="b"/>
              <a:pathLst>
                <a:path w="148" h="91">
                  <a:moveTo>
                    <a:pt x="1" y="69"/>
                  </a:moveTo>
                  <a:cubicBezTo>
                    <a:pt x="2" y="63"/>
                    <a:pt x="9" y="61"/>
                    <a:pt x="25" y="51"/>
                  </a:cubicBezTo>
                  <a:cubicBezTo>
                    <a:pt x="41" y="41"/>
                    <a:pt x="82" y="17"/>
                    <a:pt x="100" y="9"/>
                  </a:cubicBezTo>
                  <a:cubicBezTo>
                    <a:pt x="118" y="1"/>
                    <a:pt x="127" y="0"/>
                    <a:pt x="133" y="3"/>
                  </a:cubicBezTo>
                  <a:cubicBezTo>
                    <a:pt x="139" y="6"/>
                    <a:pt x="148" y="15"/>
                    <a:pt x="136" y="27"/>
                  </a:cubicBezTo>
                  <a:cubicBezTo>
                    <a:pt x="124" y="39"/>
                    <a:pt x="80" y="65"/>
                    <a:pt x="61" y="75"/>
                  </a:cubicBezTo>
                  <a:cubicBezTo>
                    <a:pt x="42" y="85"/>
                    <a:pt x="29" y="91"/>
                    <a:pt x="19" y="90"/>
                  </a:cubicBezTo>
                  <a:cubicBezTo>
                    <a:pt x="9" y="89"/>
                    <a:pt x="0" y="75"/>
                    <a:pt x="1" y="6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1" name="Freeform 17"/>
            <p:cNvSpPr>
              <a:spLocks/>
            </p:cNvSpPr>
            <p:nvPr userDrawn="1"/>
          </p:nvSpPr>
          <p:spPr bwMode="auto">
            <a:xfrm>
              <a:off x="3580" y="58"/>
              <a:ext cx="938" cy="158"/>
            </a:xfrm>
            <a:custGeom>
              <a:avLst/>
              <a:gdLst/>
              <a:ahLst/>
              <a:cxnLst>
                <a:cxn ang="0">
                  <a:pos x="172" y="86"/>
                </a:cxn>
                <a:cxn ang="0">
                  <a:pos x="61" y="137"/>
                </a:cxn>
                <a:cxn ang="0">
                  <a:pos x="16" y="155"/>
                </a:cxn>
                <a:cxn ang="0">
                  <a:pos x="7" y="122"/>
                </a:cxn>
                <a:cxn ang="0">
                  <a:pos x="58" y="80"/>
                </a:cxn>
                <a:cxn ang="0">
                  <a:pos x="172" y="38"/>
                </a:cxn>
                <a:cxn ang="0">
                  <a:pos x="304" y="11"/>
                </a:cxn>
                <a:cxn ang="0">
                  <a:pos x="463" y="2"/>
                </a:cxn>
                <a:cxn ang="0">
                  <a:pos x="631" y="23"/>
                </a:cxn>
                <a:cxn ang="0">
                  <a:pos x="796" y="53"/>
                </a:cxn>
                <a:cxn ang="0">
                  <a:pos x="841" y="47"/>
                </a:cxn>
                <a:cxn ang="0">
                  <a:pos x="907" y="71"/>
                </a:cxn>
                <a:cxn ang="0">
                  <a:pos x="919" y="101"/>
                </a:cxn>
                <a:cxn ang="0">
                  <a:pos x="793" y="98"/>
                </a:cxn>
                <a:cxn ang="0">
                  <a:pos x="634" y="62"/>
                </a:cxn>
                <a:cxn ang="0">
                  <a:pos x="439" y="38"/>
                </a:cxn>
                <a:cxn ang="0">
                  <a:pos x="238" y="59"/>
                </a:cxn>
                <a:cxn ang="0">
                  <a:pos x="172" y="86"/>
                </a:cxn>
              </a:cxnLst>
              <a:rect l="0" t="0" r="r" b="b"/>
              <a:pathLst>
                <a:path w="938" h="158">
                  <a:moveTo>
                    <a:pt x="172" y="86"/>
                  </a:moveTo>
                  <a:cubicBezTo>
                    <a:pt x="142" y="99"/>
                    <a:pt x="87" y="126"/>
                    <a:pt x="61" y="137"/>
                  </a:cubicBezTo>
                  <a:cubicBezTo>
                    <a:pt x="35" y="148"/>
                    <a:pt x="25" y="158"/>
                    <a:pt x="16" y="155"/>
                  </a:cubicBezTo>
                  <a:cubicBezTo>
                    <a:pt x="7" y="152"/>
                    <a:pt x="0" y="134"/>
                    <a:pt x="7" y="122"/>
                  </a:cubicBezTo>
                  <a:cubicBezTo>
                    <a:pt x="14" y="110"/>
                    <a:pt x="31" y="94"/>
                    <a:pt x="58" y="80"/>
                  </a:cubicBezTo>
                  <a:cubicBezTo>
                    <a:pt x="85" y="66"/>
                    <a:pt x="131" y="49"/>
                    <a:pt x="172" y="38"/>
                  </a:cubicBezTo>
                  <a:cubicBezTo>
                    <a:pt x="213" y="27"/>
                    <a:pt x="256" y="17"/>
                    <a:pt x="304" y="11"/>
                  </a:cubicBezTo>
                  <a:cubicBezTo>
                    <a:pt x="352" y="5"/>
                    <a:pt x="409" y="0"/>
                    <a:pt x="463" y="2"/>
                  </a:cubicBezTo>
                  <a:cubicBezTo>
                    <a:pt x="517" y="4"/>
                    <a:pt x="576" y="15"/>
                    <a:pt x="631" y="23"/>
                  </a:cubicBezTo>
                  <a:cubicBezTo>
                    <a:pt x="686" y="31"/>
                    <a:pt x="761" y="49"/>
                    <a:pt x="796" y="53"/>
                  </a:cubicBezTo>
                  <a:cubicBezTo>
                    <a:pt x="831" y="57"/>
                    <a:pt x="823" y="44"/>
                    <a:pt x="841" y="47"/>
                  </a:cubicBezTo>
                  <a:cubicBezTo>
                    <a:pt x="859" y="50"/>
                    <a:pt x="894" y="62"/>
                    <a:pt x="907" y="71"/>
                  </a:cubicBezTo>
                  <a:cubicBezTo>
                    <a:pt x="920" y="80"/>
                    <a:pt x="938" y="97"/>
                    <a:pt x="919" y="101"/>
                  </a:cubicBezTo>
                  <a:cubicBezTo>
                    <a:pt x="900" y="105"/>
                    <a:pt x="840" y="104"/>
                    <a:pt x="793" y="98"/>
                  </a:cubicBezTo>
                  <a:cubicBezTo>
                    <a:pt x="746" y="92"/>
                    <a:pt x="693" y="72"/>
                    <a:pt x="634" y="62"/>
                  </a:cubicBezTo>
                  <a:cubicBezTo>
                    <a:pt x="575" y="52"/>
                    <a:pt x="505" y="38"/>
                    <a:pt x="439" y="38"/>
                  </a:cubicBezTo>
                  <a:cubicBezTo>
                    <a:pt x="373" y="38"/>
                    <a:pt x="284" y="51"/>
                    <a:pt x="238" y="59"/>
                  </a:cubicBezTo>
                  <a:cubicBezTo>
                    <a:pt x="192" y="67"/>
                    <a:pt x="202" y="73"/>
                    <a:pt x="172" y="8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2" name="Freeform 18"/>
            <p:cNvSpPr>
              <a:spLocks/>
            </p:cNvSpPr>
            <p:nvPr userDrawn="1"/>
          </p:nvSpPr>
          <p:spPr bwMode="auto">
            <a:xfrm>
              <a:off x="3686" y="145"/>
              <a:ext cx="372" cy="98"/>
            </a:xfrm>
            <a:custGeom>
              <a:avLst/>
              <a:gdLst/>
              <a:ahLst/>
              <a:cxnLst>
                <a:cxn ang="0">
                  <a:pos x="18" y="47"/>
                </a:cxn>
                <a:cxn ang="0">
                  <a:pos x="141" y="17"/>
                </a:cxn>
                <a:cxn ang="0">
                  <a:pos x="246" y="2"/>
                </a:cxn>
                <a:cxn ang="0">
                  <a:pos x="351" y="5"/>
                </a:cxn>
                <a:cxn ang="0">
                  <a:pos x="372" y="23"/>
                </a:cxn>
                <a:cxn ang="0">
                  <a:pos x="354" y="44"/>
                </a:cxn>
                <a:cxn ang="0">
                  <a:pos x="264" y="50"/>
                </a:cxn>
                <a:cxn ang="0">
                  <a:pos x="168" y="53"/>
                </a:cxn>
                <a:cxn ang="0">
                  <a:pos x="72" y="77"/>
                </a:cxn>
                <a:cxn ang="0">
                  <a:pos x="15" y="95"/>
                </a:cxn>
                <a:cxn ang="0">
                  <a:pos x="0" y="56"/>
                </a:cxn>
              </a:cxnLst>
              <a:rect l="0" t="0" r="r" b="b"/>
              <a:pathLst>
                <a:path w="372" h="98">
                  <a:moveTo>
                    <a:pt x="18" y="47"/>
                  </a:moveTo>
                  <a:cubicBezTo>
                    <a:pt x="60" y="36"/>
                    <a:pt x="103" y="25"/>
                    <a:pt x="141" y="17"/>
                  </a:cubicBezTo>
                  <a:cubicBezTo>
                    <a:pt x="179" y="9"/>
                    <a:pt x="211" y="4"/>
                    <a:pt x="246" y="2"/>
                  </a:cubicBezTo>
                  <a:cubicBezTo>
                    <a:pt x="281" y="0"/>
                    <a:pt x="330" y="1"/>
                    <a:pt x="351" y="5"/>
                  </a:cubicBezTo>
                  <a:cubicBezTo>
                    <a:pt x="372" y="9"/>
                    <a:pt x="372" y="17"/>
                    <a:pt x="372" y="23"/>
                  </a:cubicBezTo>
                  <a:cubicBezTo>
                    <a:pt x="372" y="29"/>
                    <a:pt x="372" y="40"/>
                    <a:pt x="354" y="44"/>
                  </a:cubicBezTo>
                  <a:cubicBezTo>
                    <a:pt x="336" y="48"/>
                    <a:pt x="295" y="49"/>
                    <a:pt x="264" y="50"/>
                  </a:cubicBezTo>
                  <a:cubicBezTo>
                    <a:pt x="233" y="51"/>
                    <a:pt x="200" y="49"/>
                    <a:pt x="168" y="53"/>
                  </a:cubicBezTo>
                  <a:cubicBezTo>
                    <a:pt x="136" y="57"/>
                    <a:pt x="98" y="70"/>
                    <a:pt x="72" y="77"/>
                  </a:cubicBezTo>
                  <a:cubicBezTo>
                    <a:pt x="46" y="84"/>
                    <a:pt x="27" y="98"/>
                    <a:pt x="15" y="95"/>
                  </a:cubicBezTo>
                  <a:cubicBezTo>
                    <a:pt x="3" y="92"/>
                    <a:pt x="1" y="74"/>
                    <a:pt x="0" y="56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3" name="Freeform 19"/>
            <p:cNvSpPr>
              <a:spLocks/>
            </p:cNvSpPr>
            <p:nvPr userDrawn="1"/>
          </p:nvSpPr>
          <p:spPr bwMode="auto">
            <a:xfrm>
              <a:off x="3618" y="308"/>
              <a:ext cx="318" cy="158"/>
            </a:xfrm>
            <a:custGeom>
              <a:avLst/>
              <a:gdLst/>
              <a:ahLst/>
              <a:cxnLst>
                <a:cxn ang="0">
                  <a:pos x="0" y="158"/>
                </a:cxn>
                <a:cxn ang="0">
                  <a:pos x="12" y="137"/>
                </a:cxn>
                <a:cxn ang="0">
                  <a:pos x="162" y="71"/>
                </a:cxn>
                <a:cxn ang="0">
                  <a:pos x="249" y="20"/>
                </a:cxn>
                <a:cxn ang="0">
                  <a:pos x="285" y="2"/>
                </a:cxn>
                <a:cxn ang="0">
                  <a:pos x="309" y="11"/>
                </a:cxn>
                <a:cxn ang="0">
                  <a:pos x="303" y="47"/>
                </a:cxn>
                <a:cxn ang="0">
                  <a:pos x="219" y="89"/>
                </a:cxn>
                <a:cxn ang="0">
                  <a:pos x="108" y="140"/>
                </a:cxn>
                <a:cxn ang="0">
                  <a:pos x="57" y="152"/>
                </a:cxn>
                <a:cxn ang="0">
                  <a:pos x="0" y="158"/>
                </a:cxn>
              </a:cxnLst>
              <a:rect l="0" t="0" r="r" b="b"/>
              <a:pathLst>
                <a:path w="318" h="158">
                  <a:moveTo>
                    <a:pt x="0" y="158"/>
                  </a:moveTo>
                  <a:lnTo>
                    <a:pt x="12" y="137"/>
                  </a:lnTo>
                  <a:cubicBezTo>
                    <a:pt x="39" y="123"/>
                    <a:pt x="122" y="90"/>
                    <a:pt x="162" y="71"/>
                  </a:cubicBezTo>
                  <a:cubicBezTo>
                    <a:pt x="202" y="52"/>
                    <a:pt x="229" y="31"/>
                    <a:pt x="249" y="20"/>
                  </a:cubicBezTo>
                  <a:cubicBezTo>
                    <a:pt x="269" y="9"/>
                    <a:pt x="275" y="4"/>
                    <a:pt x="285" y="2"/>
                  </a:cubicBezTo>
                  <a:cubicBezTo>
                    <a:pt x="295" y="0"/>
                    <a:pt x="306" y="4"/>
                    <a:pt x="309" y="11"/>
                  </a:cubicBezTo>
                  <a:cubicBezTo>
                    <a:pt x="312" y="18"/>
                    <a:pt x="318" y="34"/>
                    <a:pt x="303" y="47"/>
                  </a:cubicBezTo>
                  <a:cubicBezTo>
                    <a:pt x="288" y="60"/>
                    <a:pt x="252" y="74"/>
                    <a:pt x="219" y="89"/>
                  </a:cubicBezTo>
                  <a:cubicBezTo>
                    <a:pt x="186" y="104"/>
                    <a:pt x="135" y="130"/>
                    <a:pt x="108" y="140"/>
                  </a:cubicBezTo>
                  <a:cubicBezTo>
                    <a:pt x="81" y="150"/>
                    <a:pt x="74" y="150"/>
                    <a:pt x="57" y="152"/>
                  </a:cubicBezTo>
                  <a:cubicBezTo>
                    <a:pt x="40" y="154"/>
                    <a:pt x="23" y="154"/>
                    <a:pt x="0" y="15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4" name="Freeform 20"/>
            <p:cNvSpPr>
              <a:spLocks/>
            </p:cNvSpPr>
            <p:nvPr userDrawn="1"/>
          </p:nvSpPr>
          <p:spPr bwMode="auto">
            <a:xfrm>
              <a:off x="3413" y="291"/>
              <a:ext cx="380" cy="174"/>
            </a:xfrm>
            <a:custGeom>
              <a:avLst/>
              <a:gdLst/>
              <a:ahLst/>
              <a:cxnLst>
                <a:cxn ang="0">
                  <a:pos x="3" y="165"/>
                </a:cxn>
                <a:cxn ang="0">
                  <a:pos x="129" y="93"/>
                </a:cxn>
                <a:cxn ang="0">
                  <a:pos x="261" y="30"/>
                </a:cxn>
                <a:cxn ang="0">
                  <a:pos x="351" y="0"/>
                </a:cxn>
                <a:cxn ang="0">
                  <a:pos x="378" y="27"/>
                </a:cxn>
                <a:cxn ang="0">
                  <a:pos x="336" y="51"/>
                </a:cxn>
                <a:cxn ang="0">
                  <a:pos x="291" y="60"/>
                </a:cxn>
                <a:cxn ang="0">
                  <a:pos x="240" y="75"/>
                </a:cxn>
                <a:cxn ang="0">
                  <a:pos x="189" y="120"/>
                </a:cxn>
                <a:cxn ang="0">
                  <a:pos x="102" y="174"/>
                </a:cxn>
                <a:cxn ang="0">
                  <a:pos x="0" y="162"/>
                </a:cxn>
              </a:cxnLst>
              <a:rect l="0" t="0" r="r" b="b"/>
              <a:pathLst>
                <a:path w="380" h="174">
                  <a:moveTo>
                    <a:pt x="3" y="165"/>
                  </a:moveTo>
                  <a:cubicBezTo>
                    <a:pt x="24" y="153"/>
                    <a:pt x="86" y="115"/>
                    <a:pt x="129" y="93"/>
                  </a:cubicBezTo>
                  <a:cubicBezTo>
                    <a:pt x="172" y="71"/>
                    <a:pt x="224" y="45"/>
                    <a:pt x="261" y="30"/>
                  </a:cubicBezTo>
                  <a:cubicBezTo>
                    <a:pt x="298" y="15"/>
                    <a:pt x="332" y="0"/>
                    <a:pt x="351" y="0"/>
                  </a:cubicBezTo>
                  <a:cubicBezTo>
                    <a:pt x="370" y="0"/>
                    <a:pt x="380" y="19"/>
                    <a:pt x="378" y="27"/>
                  </a:cubicBezTo>
                  <a:cubicBezTo>
                    <a:pt x="376" y="35"/>
                    <a:pt x="350" y="46"/>
                    <a:pt x="336" y="51"/>
                  </a:cubicBezTo>
                  <a:cubicBezTo>
                    <a:pt x="322" y="56"/>
                    <a:pt x="307" y="56"/>
                    <a:pt x="291" y="60"/>
                  </a:cubicBezTo>
                  <a:cubicBezTo>
                    <a:pt x="275" y="64"/>
                    <a:pt x="257" y="65"/>
                    <a:pt x="240" y="75"/>
                  </a:cubicBezTo>
                  <a:cubicBezTo>
                    <a:pt x="223" y="85"/>
                    <a:pt x="212" y="104"/>
                    <a:pt x="189" y="120"/>
                  </a:cubicBezTo>
                  <a:cubicBezTo>
                    <a:pt x="166" y="136"/>
                    <a:pt x="133" y="167"/>
                    <a:pt x="102" y="174"/>
                  </a:cubicBezTo>
                  <a:lnTo>
                    <a:pt x="0" y="162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5" name="Freeform 21"/>
            <p:cNvSpPr>
              <a:spLocks/>
            </p:cNvSpPr>
            <p:nvPr userDrawn="1"/>
          </p:nvSpPr>
          <p:spPr bwMode="auto">
            <a:xfrm>
              <a:off x="4178" y="187"/>
              <a:ext cx="523" cy="69"/>
            </a:xfrm>
            <a:custGeom>
              <a:avLst/>
              <a:gdLst/>
              <a:ahLst/>
              <a:cxnLst>
                <a:cxn ang="0">
                  <a:pos x="84" y="11"/>
                </a:cxn>
                <a:cxn ang="0">
                  <a:pos x="27" y="5"/>
                </a:cxn>
                <a:cxn ang="0">
                  <a:pos x="9" y="35"/>
                </a:cxn>
                <a:cxn ang="0">
                  <a:pos x="81" y="56"/>
                </a:cxn>
                <a:cxn ang="0">
                  <a:pos x="255" y="68"/>
                </a:cxn>
                <a:cxn ang="0">
                  <a:pos x="432" y="50"/>
                </a:cxn>
                <a:cxn ang="0">
                  <a:pos x="513" y="5"/>
                </a:cxn>
                <a:cxn ang="0">
                  <a:pos x="372" y="20"/>
                </a:cxn>
                <a:cxn ang="0">
                  <a:pos x="141" y="14"/>
                </a:cxn>
                <a:cxn ang="0">
                  <a:pos x="84" y="11"/>
                </a:cxn>
              </a:cxnLst>
              <a:rect l="0" t="0" r="r" b="b"/>
              <a:pathLst>
                <a:path w="523" h="69">
                  <a:moveTo>
                    <a:pt x="84" y="11"/>
                  </a:moveTo>
                  <a:cubicBezTo>
                    <a:pt x="65" y="9"/>
                    <a:pt x="40" y="1"/>
                    <a:pt x="27" y="5"/>
                  </a:cubicBezTo>
                  <a:cubicBezTo>
                    <a:pt x="14" y="9"/>
                    <a:pt x="0" y="27"/>
                    <a:pt x="9" y="35"/>
                  </a:cubicBezTo>
                  <a:cubicBezTo>
                    <a:pt x="18" y="43"/>
                    <a:pt x="40" y="51"/>
                    <a:pt x="81" y="56"/>
                  </a:cubicBezTo>
                  <a:cubicBezTo>
                    <a:pt x="122" y="61"/>
                    <a:pt x="197" y="69"/>
                    <a:pt x="255" y="68"/>
                  </a:cubicBezTo>
                  <a:cubicBezTo>
                    <a:pt x="313" y="67"/>
                    <a:pt x="389" y="60"/>
                    <a:pt x="432" y="50"/>
                  </a:cubicBezTo>
                  <a:cubicBezTo>
                    <a:pt x="475" y="40"/>
                    <a:pt x="523" y="10"/>
                    <a:pt x="513" y="5"/>
                  </a:cubicBezTo>
                  <a:cubicBezTo>
                    <a:pt x="503" y="0"/>
                    <a:pt x="434" y="19"/>
                    <a:pt x="372" y="20"/>
                  </a:cubicBezTo>
                  <a:cubicBezTo>
                    <a:pt x="310" y="21"/>
                    <a:pt x="189" y="15"/>
                    <a:pt x="141" y="14"/>
                  </a:cubicBezTo>
                  <a:cubicBezTo>
                    <a:pt x="93" y="13"/>
                    <a:pt x="103" y="13"/>
                    <a:pt x="84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6" name="Freeform 22"/>
            <p:cNvSpPr>
              <a:spLocks/>
            </p:cNvSpPr>
            <p:nvPr userDrawn="1"/>
          </p:nvSpPr>
          <p:spPr bwMode="auto">
            <a:xfrm>
              <a:off x="4689" y="186"/>
              <a:ext cx="537" cy="120"/>
            </a:xfrm>
            <a:custGeom>
              <a:avLst/>
              <a:gdLst/>
              <a:ahLst/>
              <a:cxnLst>
                <a:cxn ang="0">
                  <a:pos x="23" y="6"/>
                </a:cxn>
                <a:cxn ang="0">
                  <a:pos x="188" y="3"/>
                </a:cxn>
                <a:cxn ang="0">
                  <a:pos x="323" y="27"/>
                </a:cxn>
                <a:cxn ang="0">
                  <a:pos x="464" y="69"/>
                </a:cxn>
                <a:cxn ang="0">
                  <a:pos x="521" y="90"/>
                </a:cxn>
                <a:cxn ang="0">
                  <a:pos x="533" y="105"/>
                </a:cxn>
                <a:cxn ang="0">
                  <a:pos x="497" y="120"/>
                </a:cxn>
                <a:cxn ang="0">
                  <a:pos x="452" y="108"/>
                </a:cxn>
                <a:cxn ang="0">
                  <a:pos x="350" y="72"/>
                </a:cxn>
                <a:cxn ang="0">
                  <a:pos x="158" y="39"/>
                </a:cxn>
                <a:cxn ang="0">
                  <a:pos x="50" y="39"/>
                </a:cxn>
                <a:cxn ang="0">
                  <a:pos x="23" y="6"/>
                </a:cxn>
              </a:cxnLst>
              <a:rect l="0" t="0" r="r" b="b"/>
              <a:pathLst>
                <a:path w="537" h="120">
                  <a:moveTo>
                    <a:pt x="23" y="6"/>
                  </a:moveTo>
                  <a:cubicBezTo>
                    <a:pt x="46" y="0"/>
                    <a:pt x="138" y="0"/>
                    <a:pt x="188" y="3"/>
                  </a:cubicBezTo>
                  <a:cubicBezTo>
                    <a:pt x="238" y="6"/>
                    <a:pt x="277" y="16"/>
                    <a:pt x="323" y="27"/>
                  </a:cubicBezTo>
                  <a:cubicBezTo>
                    <a:pt x="369" y="38"/>
                    <a:pt x="431" y="59"/>
                    <a:pt x="464" y="69"/>
                  </a:cubicBezTo>
                  <a:cubicBezTo>
                    <a:pt x="497" y="79"/>
                    <a:pt x="509" y="84"/>
                    <a:pt x="521" y="90"/>
                  </a:cubicBezTo>
                  <a:cubicBezTo>
                    <a:pt x="533" y="96"/>
                    <a:pt x="537" y="100"/>
                    <a:pt x="533" y="105"/>
                  </a:cubicBezTo>
                  <a:cubicBezTo>
                    <a:pt x="529" y="110"/>
                    <a:pt x="510" y="120"/>
                    <a:pt x="497" y="120"/>
                  </a:cubicBezTo>
                  <a:cubicBezTo>
                    <a:pt x="484" y="120"/>
                    <a:pt x="476" y="116"/>
                    <a:pt x="452" y="108"/>
                  </a:cubicBezTo>
                  <a:cubicBezTo>
                    <a:pt x="428" y="100"/>
                    <a:pt x="399" y="84"/>
                    <a:pt x="350" y="72"/>
                  </a:cubicBezTo>
                  <a:cubicBezTo>
                    <a:pt x="301" y="60"/>
                    <a:pt x="208" y="45"/>
                    <a:pt x="158" y="39"/>
                  </a:cubicBezTo>
                  <a:cubicBezTo>
                    <a:pt x="108" y="33"/>
                    <a:pt x="72" y="43"/>
                    <a:pt x="50" y="39"/>
                  </a:cubicBezTo>
                  <a:cubicBezTo>
                    <a:pt x="28" y="35"/>
                    <a:pt x="0" y="12"/>
                    <a:pt x="23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7" name="Freeform 23"/>
            <p:cNvSpPr>
              <a:spLocks/>
            </p:cNvSpPr>
            <p:nvPr userDrawn="1"/>
          </p:nvSpPr>
          <p:spPr bwMode="auto">
            <a:xfrm>
              <a:off x="4968" y="312"/>
              <a:ext cx="800" cy="143"/>
            </a:xfrm>
            <a:custGeom>
              <a:avLst/>
              <a:gdLst/>
              <a:ahLst/>
              <a:cxnLst>
                <a:cxn ang="0">
                  <a:pos x="800" y="24"/>
                </a:cxn>
                <a:cxn ang="0">
                  <a:pos x="782" y="15"/>
                </a:cxn>
                <a:cxn ang="0">
                  <a:pos x="659" y="63"/>
                </a:cxn>
                <a:cxn ang="0">
                  <a:pos x="500" y="84"/>
                </a:cxn>
                <a:cxn ang="0">
                  <a:pos x="326" y="69"/>
                </a:cxn>
                <a:cxn ang="0">
                  <a:pos x="98" y="21"/>
                </a:cxn>
                <a:cxn ang="0">
                  <a:pos x="11" y="6"/>
                </a:cxn>
                <a:cxn ang="0">
                  <a:pos x="32" y="60"/>
                </a:cxn>
                <a:cxn ang="0">
                  <a:pos x="155" y="96"/>
                </a:cxn>
                <a:cxn ang="0">
                  <a:pos x="410" y="138"/>
                </a:cxn>
                <a:cxn ang="0">
                  <a:pos x="596" y="129"/>
                </a:cxn>
                <a:cxn ang="0">
                  <a:pos x="737" y="90"/>
                </a:cxn>
                <a:cxn ang="0">
                  <a:pos x="788" y="69"/>
                </a:cxn>
                <a:cxn ang="0">
                  <a:pos x="800" y="24"/>
                </a:cxn>
              </a:cxnLst>
              <a:rect l="0" t="0" r="r" b="b"/>
              <a:pathLst>
                <a:path w="800" h="143">
                  <a:moveTo>
                    <a:pt x="800" y="24"/>
                  </a:moveTo>
                  <a:lnTo>
                    <a:pt x="782" y="15"/>
                  </a:lnTo>
                  <a:cubicBezTo>
                    <a:pt x="759" y="21"/>
                    <a:pt x="706" y="51"/>
                    <a:pt x="659" y="63"/>
                  </a:cubicBezTo>
                  <a:cubicBezTo>
                    <a:pt x="612" y="75"/>
                    <a:pt x="555" y="83"/>
                    <a:pt x="500" y="84"/>
                  </a:cubicBezTo>
                  <a:cubicBezTo>
                    <a:pt x="445" y="85"/>
                    <a:pt x="393" y="79"/>
                    <a:pt x="326" y="69"/>
                  </a:cubicBezTo>
                  <a:cubicBezTo>
                    <a:pt x="259" y="59"/>
                    <a:pt x="150" y="31"/>
                    <a:pt x="98" y="21"/>
                  </a:cubicBezTo>
                  <a:cubicBezTo>
                    <a:pt x="46" y="11"/>
                    <a:pt x="22" y="0"/>
                    <a:pt x="11" y="6"/>
                  </a:cubicBezTo>
                  <a:cubicBezTo>
                    <a:pt x="0" y="12"/>
                    <a:pt x="8" y="45"/>
                    <a:pt x="32" y="60"/>
                  </a:cubicBezTo>
                  <a:cubicBezTo>
                    <a:pt x="56" y="75"/>
                    <a:pt x="92" y="83"/>
                    <a:pt x="155" y="96"/>
                  </a:cubicBezTo>
                  <a:cubicBezTo>
                    <a:pt x="218" y="109"/>
                    <a:pt x="337" y="133"/>
                    <a:pt x="410" y="138"/>
                  </a:cubicBezTo>
                  <a:cubicBezTo>
                    <a:pt x="483" y="143"/>
                    <a:pt x="542" y="137"/>
                    <a:pt x="596" y="129"/>
                  </a:cubicBezTo>
                  <a:cubicBezTo>
                    <a:pt x="650" y="121"/>
                    <a:pt x="705" y="100"/>
                    <a:pt x="737" y="90"/>
                  </a:cubicBezTo>
                  <a:cubicBezTo>
                    <a:pt x="769" y="80"/>
                    <a:pt x="780" y="80"/>
                    <a:pt x="788" y="69"/>
                  </a:cubicBezTo>
                  <a:cubicBezTo>
                    <a:pt x="796" y="58"/>
                    <a:pt x="792" y="39"/>
                    <a:pt x="800" y="2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8" name="Freeform 24"/>
            <p:cNvSpPr>
              <a:spLocks/>
            </p:cNvSpPr>
            <p:nvPr userDrawn="1"/>
          </p:nvSpPr>
          <p:spPr bwMode="auto">
            <a:xfrm>
              <a:off x="5318" y="240"/>
              <a:ext cx="402" cy="115"/>
            </a:xfrm>
            <a:custGeom>
              <a:avLst/>
              <a:gdLst/>
              <a:ahLst/>
              <a:cxnLst>
                <a:cxn ang="0">
                  <a:pos x="402" y="0"/>
                </a:cxn>
                <a:cxn ang="0">
                  <a:pos x="384" y="12"/>
                </a:cxn>
                <a:cxn ang="0">
                  <a:pos x="276" y="51"/>
                </a:cxn>
                <a:cxn ang="0">
                  <a:pos x="165" y="66"/>
                </a:cxn>
                <a:cxn ang="0">
                  <a:pos x="51" y="57"/>
                </a:cxn>
                <a:cxn ang="0">
                  <a:pos x="15" y="54"/>
                </a:cxn>
                <a:cxn ang="0">
                  <a:pos x="3" y="69"/>
                </a:cxn>
                <a:cxn ang="0">
                  <a:pos x="9" y="93"/>
                </a:cxn>
                <a:cxn ang="0">
                  <a:pos x="54" y="102"/>
                </a:cxn>
                <a:cxn ang="0">
                  <a:pos x="198" y="111"/>
                </a:cxn>
                <a:cxn ang="0">
                  <a:pos x="336" y="75"/>
                </a:cxn>
                <a:cxn ang="0">
                  <a:pos x="375" y="54"/>
                </a:cxn>
                <a:cxn ang="0">
                  <a:pos x="402" y="0"/>
                </a:cxn>
              </a:cxnLst>
              <a:rect l="0" t="0" r="r" b="b"/>
              <a:pathLst>
                <a:path w="402" h="115">
                  <a:moveTo>
                    <a:pt x="402" y="0"/>
                  </a:moveTo>
                  <a:lnTo>
                    <a:pt x="384" y="12"/>
                  </a:lnTo>
                  <a:cubicBezTo>
                    <a:pt x="363" y="20"/>
                    <a:pt x="312" y="42"/>
                    <a:pt x="276" y="51"/>
                  </a:cubicBezTo>
                  <a:cubicBezTo>
                    <a:pt x="240" y="60"/>
                    <a:pt x="202" y="65"/>
                    <a:pt x="165" y="66"/>
                  </a:cubicBezTo>
                  <a:cubicBezTo>
                    <a:pt x="128" y="67"/>
                    <a:pt x="76" y="59"/>
                    <a:pt x="51" y="57"/>
                  </a:cubicBezTo>
                  <a:cubicBezTo>
                    <a:pt x="26" y="55"/>
                    <a:pt x="23" y="52"/>
                    <a:pt x="15" y="54"/>
                  </a:cubicBezTo>
                  <a:cubicBezTo>
                    <a:pt x="7" y="56"/>
                    <a:pt x="4" y="63"/>
                    <a:pt x="3" y="69"/>
                  </a:cubicBezTo>
                  <a:cubicBezTo>
                    <a:pt x="2" y="75"/>
                    <a:pt x="0" y="88"/>
                    <a:pt x="9" y="93"/>
                  </a:cubicBezTo>
                  <a:cubicBezTo>
                    <a:pt x="18" y="98"/>
                    <a:pt x="22" y="99"/>
                    <a:pt x="54" y="102"/>
                  </a:cubicBezTo>
                  <a:cubicBezTo>
                    <a:pt x="86" y="105"/>
                    <a:pt x="151" y="115"/>
                    <a:pt x="198" y="111"/>
                  </a:cubicBezTo>
                  <a:cubicBezTo>
                    <a:pt x="245" y="107"/>
                    <a:pt x="307" y="84"/>
                    <a:pt x="336" y="75"/>
                  </a:cubicBezTo>
                  <a:cubicBezTo>
                    <a:pt x="365" y="66"/>
                    <a:pt x="365" y="65"/>
                    <a:pt x="375" y="54"/>
                  </a:cubicBezTo>
                  <a:cubicBezTo>
                    <a:pt x="385" y="43"/>
                    <a:pt x="392" y="26"/>
                    <a:pt x="402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49" name="Group 25"/>
          <p:cNvGrpSpPr>
            <a:grpSpLocks/>
          </p:cNvGrpSpPr>
          <p:nvPr/>
        </p:nvGrpSpPr>
        <p:grpSpPr bwMode="auto">
          <a:xfrm>
            <a:off x="20638" y="6161088"/>
            <a:ext cx="9169400" cy="138112"/>
            <a:chOff x="0" y="4032"/>
            <a:chExt cx="5776" cy="87"/>
          </a:xfrm>
        </p:grpSpPr>
        <p:sp>
          <p:nvSpPr>
            <p:cNvPr id="26650" name="Freeform 26"/>
            <p:cNvSpPr>
              <a:spLocks/>
            </p:cNvSpPr>
            <p:nvPr userDrawn="1"/>
          </p:nvSpPr>
          <p:spPr bwMode="auto">
            <a:xfrm>
              <a:off x="4041" y="4047"/>
              <a:ext cx="1735" cy="72"/>
            </a:xfrm>
            <a:custGeom>
              <a:avLst/>
              <a:gdLst/>
              <a:ahLst/>
              <a:cxnLst>
                <a:cxn ang="0">
                  <a:pos x="165" y="6"/>
                </a:cxn>
                <a:cxn ang="0">
                  <a:pos x="450" y="3"/>
                </a:cxn>
                <a:cxn ang="0">
                  <a:pos x="714" y="12"/>
                </a:cxn>
                <a:cxn ang="0">
                  <a:pos x="957" y="24"/>
                </a:cxn>
                <a:cxn ang="0">
                  <a:pos x="1173" y="24"/>
                </a:cxn>
                <a:cxn ang="0">
                  <a:pos x="1473" y="15"/>
                </a:cxn>
                <a:cxn ang="0">
                  <a:pos x="1617" y="0"/>
                </a:cxn>
                <a:cxn ang="0">
                  <a:pos x="1719" y="15"/>
                </a:cxn>
                <a:cxn ang="0">
                  <a:pos x="1716" y="66"/>
                </a:cxn>
                <a:cxn ang="0">
                  <a:pos x="1632" y="51"/>
                </a:cxn>
                <a:cxn ang="0">
                  <a:pos x="1407" y="51"/>
                </a:cxn>
                <a:cxn ang="0">
                  <a:pos x="1191" y="48"/>
                </a:cxn>
                <a:cxn ang="0">
                  <a:pos x="870" y="60"/>
                </a:cxn>
                <a:cxn ang="0">
                  <a:pos x="492" y="48"/>
                </a:cxn>
                <a:cxn ang="0">
                  <a:pos x="291" y="27"/>
                </a:cxn>
                <a:cxn ang="0">
                  <a:pos x="21" y="36"/>
                </a:cxn>
                <a:cxn ang="0">
                  <a:pos x="165" y="6"/>
                </a:cxn>
              </a:cxnLst>
              <a:rect l="0" t="0" r="r" b="b"/>
              <a:pathLst>
                <a:path w="1735" h="72">
                  <a:moveTo>
                    <a:pt x="165" y="6"/>
                  </a:moveTo>
                  <a:cubicBezTo>
                    <a:pt x="236" y="1"/>
                    <a:pt x="359" y="2"/>
                    <a:pt x="450" y="3"/>
                  </a:cubicBezTo>
                  <a:cubicBezTo>
                    <a:pt x="541" y="4"/>
                    <a:pt x="630" y="9"/>
                    <a:pt x="714" y="12"/>
                  </a:cubicBezTo>
                  <a:cubicBezTo>
                    <a:pt x="798" y="15"/>
                    <a:pt x="881" y="22"/>
                    <a:pt x="957" y="24"/>
                  </a:cubicBezTo>
                  <a:cubicBezTo>
                    <a:pt x="1033" y="26"/>
                    <a:pt x="1087" y="25"/>
                    <a:pt x="1173" y="24"/>
                  </a:cubicBezTo>
                  <a:cubicBezTo>
                    <a:pt x="1259" y="23"/>
                    <a:pt x="1399" y="19"/>
                    <a:pt x="1473" y="15"/>
                  </a:cubicBezTo>
                  <a:cubicBezTo>
                    <a:pt x="1547" y="11"/>
                    <a:pt x="1576" y="0"/>
                    <a:pt x="1617" y="0"/>
                  </a:cubicBezTo>
                  <a:cubicBezTo>
                    <a:pt x="1658" y="0"/>
                    <a:pt x="1703" y="4"/>
                    <a:pt x="1719" y="15"/>
                  </a:cubicBezTo>
                  <a:cubicBezTo>
                    <a:pt x="1735" y="26"/>
                    <a:pt x="1730" y="60"/>
                    <a:pt x="1716" y="66"/>
                  </a:cubicBezTo>
                  <a:cubicBezTo>
                    <a:pt x="1702" y="72"/>
                    <a:pt x="1683" y="53"/>
                    <a:pt x="1632" y="51"/>
                  </a:cubicBezTo>
                  <a:cubicBezTo>
                    <a:pt x="1581" y="49"/>
                    <a:pt x="1480" y="51"/>
                    <a:pt x="1407" y="51"/>
                  </a:cubicBezTo>
                  <a:cubicBezTo>
                    <a:pt x="1334" y="51"/>
                    <a:pt x="1280" y="47"/>
                    <a:pt x="1191" y="48"/>
                  </a:cubicBezTo>
                  <a:cubicBezTo>
                    <a:pt x="1102" y="49"/>
                    <a:pt x="986" y="60"/>
                    <a:pt x="870" y="60"/>
                  </a:cubicBezTo>
                  <a:cubicBezTo>
                    <a:pt x="754" y="60"/>
                    <a:pt x="588" y="53"/>
                    <a:pt x="492" y="48"/>
                  </a:cubicBezTo>
                  <a:cubicBezTo>
                    <a:pt x="396" y="43"/>
                    <a:pt x="369" y="29"/>
                    <a:pt x="291" y="27"/>
                  </a:cubicBezTo>
                  <a:cubicBezTo>
                    <a:pt x="213" y="25"/>
                    <a:pt x="42" y="39"/>
                    <a:pt x="21" y="36"/>
                  </a:cubicBezTo>
                  <a:cubicBezTo>
                    <a:pt x="0" y="33"/>
                    <a:pt x="94" y="11"/>
                    <a:pt x="165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1" name="Freeform 27"/>
            <p:cNvSpPr>
              <a:spLocks/>
            </p:cNvSpPr>
            <p:nvPr userDrawn="1"/>
          </p:nvSpPr>
          <p:spPr bwMode="auto">
            <a:xfrm>
              <a:off x="1727" y="4038"/>
              <a:ext cx="2655" cy="60"/>
            </a:xfrm>
            <a:custGeom>
              <a:avLst/>
              <a:gdLst/>
              <a:ahLst/>
              <a:cxnLst>
                <a:cxn ang="0">
                  <a:pos x="2641" y="6"/>
                </a:cxn>
                <a:cxn ang="0">
                  <a:pos x="2620" y="30"/>
                </a:cxn>
                <a:cxn ang="0">
                  <a:pos x="2368" y="45"/>
                </a:cxn>
                <a:cxn ang="0">
                  <a:pos x="2023" y="60"/>
                </a:cxn>
                <a:cxn ang="0">
                  <a:pos x="1786" y="48"/>
                </a:cxn>
                <a:cxn ang="0">
                  <a:pos x="1525" y="36"/>
                </a:cxn>
                <a:cxn ang="0">
                  <a:pos x="1195" y="45"/>
                </a:cxn>
                <a:cxn ang="0">
                  <a:pos x="817" y="39"/>
                </a:cxn>
                <a:cxn ang="0">
                  <a:pos x="499" y="27"/>
                </a:cxn>
                <a:cxn ang="0">
                  <a:pos x="136" y="39"/>
                </a:cxn>
                <a:cxn ang="0">
                  <a:pos x="10" y="33"/>
                </a:cxn>
                <a:cxn ang="0">
                  <a:pos x="76" y="24"/>
                </a:cxn>
                <a:cxn ang="0">
                  <a:pos x="310" y="18"/>
                </a:cxn>
                <a:cxn ang="0">
                  <a:pos x="544" y="0"/>
                </a:cxn>
                <a:cxn ang="0">
                  <a:pos x="853" y="21"/>
                </a:cxn>
                <a:cxn ang="0">
                  <a:pos x="1114" y="21"/>
                </a:cxn>
                <a:cxn ang="0">
                  <a:pos x="1399" y="3"/>
                </a:cxn>
                <a:cxn ang="0">
                  <a:pos x="1588" y="9"/>
                </a:cxn>
                <a:cxn ang="0">
                  <a:pos x="1807" y="21"/>
                </a:cxn>
                <a:cxn ang="0">
                  <a:pos x="2035" y="12"/>
                </a:cxn>
                <a:cxn ang="0">
                  <a:pos x="2290" y="18"/>
                </a:cxn>
                <a:cxn ang="0">
                  <a:pos x="2596" y="3"/>
                </a:cxn>
                <a:cxn ang="0">
                  <a:pos x="2641" y="6"/>
                </a:cxn>
              </a:cxnLst>
              <a:rect l="0" t="0" r="r" b="b"/>
              <a:pathLst>
                <a:path w="2655" h="60">
                  <a:moveTo>
                    <a:pt x="2641" y="6"/>
                  </a:moveTo>
                  <a:lnTo>
                    <a:pt x="2620" y="30"/>
                  </a:lnTo>
                  <a:cubicBezTo>
                    <a:pt x="2575" y="36"/>
                    <a:pt x="2467" y="40"/>
                    <a:pt x="2368" y="45"/>
                  </a:cubicBezTo>
                  <a:cubicBezTo>
                    <a:pt x="2269" y="50"/>
                    <a:pt x="2120" y="60"/>
                    <a:pt x="2023" y="60"/>
                  </a:cubicBezTo>
                  <a:cubicBezTo>
                    <a:pt x="1926" y="60"/>
                    <a:pt x="1869" y="52"/>
                    <a:pt x="1786" y="48"/>
                  </a:cubicBezTo>
                  <a:cubicBezTo>
                    <a:pt x="1703" y="44"/>
                    <a:pt x="1623" y="36"/>
                    <a:pt x="1525" y="36"/>
                  </a:cubicBezTo>
                  <a:cubicBezTo>
                    <a:pt x="1427" y="36"/>
                    <a:pt x="1313" y="44"/>
                    <a:pt x="1195" y="45"/>
                  </a:cubicBezTo>
                  <a:cubicBezTo>
                    <a:pt x="1077" y="46"/>
                    <a:pt x="933" y="42"/>
                    <a:pt x="817" y="39"/>
                  </a:cubicBezTo>
                  <a:cubicBezTo>
                    <a:pt x="701" y="36"/>
                    <a:pt x="612" y="27"/>
                    <a:pt x="499" y="27"/>
                  </a:cubicBezTo>
                  <a:cubicBezTo>
                    <a:pt x="386" y="27"/>
                    <a:pt x="217" y="38"/>
                    <a:pt x="136" y="39"/>
                  </a:cubicBezTo>
                  <a:cubicBezTo>
                    <a:pt x="55" y="40"/>
                    <a:pt x="20" y="36"/>
                    <a:pt x="10" y="33"/>
                  </a:cubicBezTo>
                  <a:cubicBezTo>
                    <a:pt x="0" y="30"/>
                    <a:pt x="26" y="27"/>
                    <a:pt x="76" y="24"/>
                  </a:cubicBezTo>
                  <a:cubicBezTo>
                    <a:pt x="126" y="21"/>
                    <a:pt x="232" y="22"/>
                    <a:pt x="310" y="18"/>
                  </a:cubicBezTo>
                  <a:cubicBezTo>
                    <a:pt x="388" y="14"/>
                    <a:pt x="454" y="0"/>
                    <a:pt x="544" y="0"/>
                  </a:cubicBezTo>
                  <a:cubicBezTo>
                    <a:pt x="634" y="0"/>
                    <a:pt x="758" y="18"/>
                    <a:pt x="853" y="21"/>
                  </a:cubicBezTo>
                  <a:cubicBezTo>
                    <a:pt x="948" y="24"/>
                    <a:pt x="1023" y="24"/>
                    <a:pt x="1114" y="21"/>
                  </a:cubicBezTo>
                  <a:cubicBezTo>
                    <a:pt x="1205" y="18"/>
                    <a:pt x="1320" y="5"/>
                    <a:pt x="1399" y="3"/>
                  </a:cubicBezTo>
                  <a:cubicBezTo>
                    <a:pt x="1478" y="1"/>
                    <a:pt x="1520" y="6"/>
                    <a:pt x="1588" y="9"/>
                  </a:cubicBezTo>
                  <a:cubicBezTo>
                    <a:pt x="1656" y="12"/>
                    <a:pt x="1733" y="21"/>
                    <a:pt x="1807" y="21"/>
                  </a:cubicBezTo>
                  <a:cubicBezTo>
                    <a:pt x="1881" y="21"/>
                    <a:pt x="1955" y="12"/>
                    <a:pt x="2035" y="12"/>
                  </a:cubicBezTo>
                  <a:cubicBezTo>
                    <a:pt x="2115" y="12"/>
                    <a:pt x="2197" y="19"/>
                    <a:pt x="2290" y="18"/>
                  </a:cubicBezTo>
                  <a:cubicBezTo>
                    <a:pt x="2383" y="17"/>
                    <a:pt x="2537" y="5"/>
                    <a:pt x="2596" y="3"/>
                  </a:cubicBezTo>
                  <a:cubicBezTo>
                    <a:pt x="2655" y="1"/>
                    <a:pt x="2651" y="3"/>
                    <a:pt x="2641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2" name="Freeform 28"/>
            <p:cNvSpPr>
              <a:spLocks/>
            </p:cNvSpPr>
            <p:nvPr userDrawn="1"/>
          </p:nvSpPr>
          <p:spPr bwMode="auto">
            <a:xfrm>
              <a:off x="0" y="4032"/>
              <a:ext cx="2041" cy="62"/>
            </a:xfrm>
            <a:custGeom>
              <a:avLst/>
              <a:gdLst/>
              <a:ahLst/>
              <a:cxnLst>
                <a:cxn ang="0">
                  <a:pos x="1893" y="39"/>
                </a:cxn>
                <a:cxn ang="0">
                  <a:pos x="1578" y="45"/>
                </a:cxn>
                <a:cxn ang="0">
                  <a:pos x="1011" y="60"/>
                </a:cxn>
                <a:cxn ang="0">
                  <a:pos x="438" y="57"/>
                </a:cxn>
                <a:cxn ang="0">
                  <a:pos x="0" y="36"/>
                </a:cxn>
                <a:cxn ang="0">
                  <a:pos x="0" y="3"/>
                </a:cxn>
                <a:cxn ang="0">
                  <a:pos x="210" y="18"/>
                </a:cxn>
                <a:cxn ang="0">
                  <a:pos x="474" y="21"/>
                </a:cxn>
                <a:cxn ang="0">
                  <a:pos x="678" y="9"/>
                </a:cxn>
                <a:cxn ang="0">
                  <a:pos x="897" y="9"/>
                </a:cxn>
                <a:cxn ang="0">
                  <a:pos x="1167" y="30"/>
                </a:cxn>
                <a:cxn ang="0">
                  <a:pos x="1500" y="24"/>
                </a:cxn>
                <a:cxn ang="0">
                  <a:pos x="1758" y="3"/>
                </a:cxn>
                <a:cxn ang="0">
                  <a:pos x="1938" y="18"/>
                </a:cxn>
                <a:cxn ang="0">
                  <a:pos x="2034" y="33"/>
                </a:cxn>
                <a:cxn ang="0">
                  <a:pos x="1893" y="39"/>
                </a:cxn>
              </a:cxnLst>
              <a:rect l="0" t="0" r="r" b="b"/>
              <a:pathLst>
                <a:path w="2041" h="62">
                  <a:moveTo>
                    <a:pt x="1893" y="39"/>
                  </a:moveTo>
                  <a:cubicBezTo>
                    <a:pt x="1817" y="41"/>
                    <a:pt x="1725" y="42"/>
                    <a:pt x="1578" y="45"/>
                  </a:cubicBezTo>
                  <a:cubicBezTo>
                    <a:pt x="1431" y="48"/>
                    <a:pt x="1201" y="58"/>
                    <a:pt x="1011" y="60"/>
                  </a:cubicBezTo>
                  <a:cubicBezTo>
                    <a:pt x="821" y="62"/>
                    <a:pt x="606" y="61"/>
                    <a:pt x="438" y="57"/>
                  </a:cubicBezTo>
                  <a:cubicBezTo>
                    <a:pt x="270" y="53"/>
                    <a:pt x="73" y="45"/>
                    <a:pt x="0" y="36"/>
                  </a:cubicBezTo>
                  <a:lnTo>
                    <a:pt x="0" y="3"/>
                  </a:lnTo>
                  <a:cubicBezTo>
                    <a:pt x="35" y="0"/>
                    <a:pt x="131" y="15"/>
                    <a:pt x="210" y="18"/>
                  </a:cubicBezTo>
                  <a:cubicBezTo>
                    <a:pt x="289" y="21"/>
                    <a:pt x="396" y="22"/>
                    <a:pt x="474" y="21"/>
                  </a:cubicBezTo>
                  <a:cubicBezTo>
                    <a:pt x="552" y="20"/>
                    <a:pt x="608" y="11"/>
                    <a:pt x="678" y="9"/>
                  </a:cubicBezTo>
                  <a:cubicBezTo>
                    <a:pt x="748" y="7"/>
                    <a:pt x="816" y="6"/>
                    <a:pt x="897" y="9"/>
                  </a:cubicBezTo>
                  <a:cubicBezTo>
                    <a:pt x="978" y="12"/>
                    <a:pt x="1067" y="28"/>
                    <a:pt x="1167" y="30"/>
                  </a:cubicBezTo>
                  <a:cubicBezTo>
                    <a:pt x="1267" y="32"/>
                    <a:pt x="1402" y="28"/>
                    <a:pt x="1500" y="24"/>
                  </a:cubicBezTo>
                  <a:cubicBezTo>
                    <a:pt x="1598" y="20"/>
                    <a:pt x="1685" y="4"/>
                    <a:pt x="1758" y="3"/>
                  </a:cubicBezTo>
                  <a:cubicBezTo>
                    <a:pt x="1831" y="2"/>
                    <a:pt x="1892" y="13"/>
                    <a:pt x="1938" y="18"/>
                  </a:cubicBezTo>
                  <a:cubicBezTo>
                    <a:pt x="1984" y="23"/>
                    <a:pt x="2041" y="30"/>
                    <a:pt x="2034" y="33"/>
                  </a:cubicBezTo>
                  <a:cubicBezTo>
                    <a:pt x="2027" y="36"/>
                    <a:pt x="1969" y="37"/>
                    <a:pt x="1893" y="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53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68488"/>
            <a:ext cx="7772400" cy="1600200"/>
          </a:xfrm>
        </p:spPr>
        <p:txBody>
          <a:bodyPr anchorCtr="1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654" name="Rectangle 3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73175" y="3729038"/>
            <a:ext cx="6400800" cy="1371600"/>
          </a:xfrm>
        </p:spPr>
        <p:txBody>
          <a:bodyPr anchorCtr="1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6655" name="Rectangle 31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63484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56" name="Rectangle 32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484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57" name="Rectangle 3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484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2A9D064-88EE-430C-8681-55AD9CA911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586B35-E2F6-43E0-B2A5-E899D18D2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8350"/>
            <a:ext cx="1943100" cy="53276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8350"/>
            <a:ext cx="5676900" cy="53276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4259B0-4B47-49C1-9C1B-40DC370552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83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51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03563" y="63674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325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E344258-FEF2-4B6E-ABE7-4DFCAE0783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83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51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03563" y="63674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325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907B77B-2E0A-406A-9AAB-109F2EE70F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7F63D4-B17B-4DD4-8AE6-8778D6E48D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4142C-9D4E-40A2-81F8-D2C8970425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0D19D-3267-42A1-8DC8-A4837845AE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62B01-E911-4BF2-8DF4-CD0063744B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346FE3-FC50-4D33-829C-C6826A9A91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DEC71-5DF0-4032-AED6-4775C76D11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E9338-D9CA-439D-B17B-501CD78EF3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1FC4FD-7BAE-49AF-ABBF-9B71E03A2E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0" y="0"/>
            <a:ext cx="9156700" cy="757238"/>
            <a:chOff x="0" y="0"/>
            <a:chExt cx="5768" cy="477"/>
          </a:xfrm>
        </p:grpSpPr>
        <p:sp>
          <p:nvSpPr>
            <p:cNvPr id="25603" name="Freeform 3"/>
            <p:cNvSpPr>
              <a:spLocks/>
            </p:cNvSpPr>
            <p:nvPr userDrawn="1"/>
          </p:nvSpPr>
          <p:spPr bwMode="auto">
            <a:xfrm>
              <a:off x="5" y="0"/>
              <a:ext cx="5763" cy="477"/>
            </a:xfrm>
            <a:custGeom>
              <a:avLst/>
              <a:gdLst/>
              <a:ahLst/>
              <a:cxnLst>
                <a:cxn ang="0">
                  <a:pos x="0" y="450"/>
                </a:cxn>
                <a:cxn ang="0">
                  <a:pos x="3" y="0"/>
                </a:cxn>
                <a:cxn ang="0">
                  <a:pos x="5763" y="0"/>
                </a:cxn>
                <a:cxn ang="0">
                  <a:pos x="5763" y="465"/>
                </a:cxn>
                <a:cxn ang="0">
                  <a:pos x="4821" y="477"/>
                </a:cxn>
                <a:cxn ang="0">
                  <a:pos x="4326" y="447"/>
                </a:cxn>
                <a:cxn ang="0">
                  <a:pos x="3783" y="465"/>
                </a:cxn>
                <a:cxn ang="0">
                  <a:pos x="3417" y="456"/>
                </a:cxn>
                <a:cxn ang="0">
                  <a:pos x="2973" y="459"/>
                </a:cxn>
                <a:cxn ang="0">
                  <a:pos x="2451" y="453"/>
                </a:cxn>
                <a:cxn ang="0">
                  <a:pos x="2289" y="441"/>
                </a:cxn>
                <a:cxn ang="0">
                  <a:pos x="2010" y="453"/>
                </a:cxn>
                <a:cxn ang="0">
                  <a:pos x="1827" y="450"/>
                </a:cxn>
                <a:cxn ang="0">
                  <a:pos x="1215" y="465"/>
                </a:cxn>
                <a:cxn ang="0">
                  <a:pos x="660" y="456"/>
                </a:cxn>
                <a:cxn ang="0">
                  <a:pos x="0" y="450"/>
                </a:cxn>
              </a:cxnLst>
              <a:rect l="0" t="0" r="r" b="b"/>
              <a:pathLst>
                <a:path w="5763" h="477">
                  <a:moveTo>
                    <a:pt x="0" y="450"/>
                  </a:moveTo>
                  <a:lnTo>
                    <a:pt x="3" y="0"/>
                  </a:lnTo>
                  <a:lnTo>
                    <a:pt x="5763" y="0"/>
                  </a:lnTo>
                  <a:lnTo>
                    <a:pt x="5763" y="465"/>
                  </a:lnTo>
                  <a:lnTo>
                    <a:pt x="4821" y="477"/>
                  </a:lnTo>
                  <a:lnTo>
                    <a:pt x="4326" y="447"/>
                  </a:lnTo>
                  <a:lnTo>
                    <a:pt x="3783" y="465"/>
                  </a:lnTo>
                  <a:lnTo>
                    <a:pt x="3417" y="456"/>
                  </a:lnTo>
                  <a:lnTo>
                    <a:pt x="2973" y="459"/>
                  </a:lnTo>
                  <a:lnTo>
                    <a:pt x="2451" y="453"/>
                  </a:lnTo>
                  <a:lnTo>
                    <a:pt x="2289" y="441"/>
                  </a:lnTo>
                  <a:lnTo>
                    <a:pt x="2010" y="453"/>
                  </a:lnTo>
                  <a:lnTo>
                    <a:pt x="1827" y="450"/>
                  </a:lnTo>
                  <a:lnTo>
                    <a:pt x="1215" y="465"/>
                  </a:lnTo>
                  <a:lnTo>
                    <a:pt x="660" y="45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4" name="Freeform 4"/>
            <p:cNvSpPr>
              <a:spLocks/>
            </p:cNvSpPr>
            <p:nvPr userDrawn="1"/>
          </p:nvSpPr>
          <p:spPr bwMode="auto">
            <a:xfrm>
              <a:off x="0" y="98"/>
              <a:ext cx="256" cy="253"/>
            </a:xfrm>
            <a:custGeom>
              <a:avLst/>
              <a:gdLst/>
              <a:ahLst/>
              <a:cxnLst>
                <a:cxn ang="0">
                  <a:pos x="8" y="190"/>
                </a:cxn>
                <a:cxn ang="0">
                  <a:pos x="71" y="115"/>
                </a:cxn>
                <a:cxn ang="0">
                  <a:pos x="203" y="16"/>
                </a:cxn>
                <a:cxn ang="0">
                  <a:pos x="251" y="19"/>
                </a:cxn>
                <a:cxn ang="0">
                  <a:pos x="236" y="46"/>
                </a:cxn>
                <a:cxn ang="0">
                  <a:pos x="176" y="82"/>
                </a:cxn>
                <a:cxn ang="0">
                  <a:pos x="92" y="154"/>
                </a:cxn>
                <a:cxn ang="0">
                  <a:pos x="23" y="247"/>
                </a:cxn>
                <a:cxn ang="0">
                  <a:pos x="8" y="190"/>
                </a:cxn>
              </a:cxnLst>
              <a:rect l="0" t="0" r="r" b="b"/>
              <a:pathLst>
                <a:path w="256" h="253">
                  <a:moveTo>
                    <a:pt x="8" y="190"/>
                  </a:moveTo>
                  <a:cubicBezTo>
                    <a:pt x="16" y="168"/>
                    <a:pt x="38" y="144"/>
                    <a:pt x="71" y="115"/>
                  </a:cubicBezTo>
                  <a:cubicBezTo>
                    <a:pt x="104" y="86"/>
                    <a:pt x="173" y="32"/>
                    <a:pt x="203" y="16"/>
                  </a:cubicBezTo>
                  <a:cubicBezTo>
                    <a:pt x="233" y="0"/>
                    <a:pt x="246" y="14"/>
                    <a:pt x="251" y="19"/>
                  </a:cubicBezTo>
                  <a:cubicBezTo>
                    <a:pt x="256" y="24"/>
                    <a:pt x="249" y="35"/>
                    <a:pt x="236" y="46"/>
                  </a:cubicBezTo>
                  <a:cubicBezTo>
                    <a:pt x="223" y="57"/>
                    <a:pt x="200" y="64"/>
                    <a:pt x="176" y="82"/>
                  </a:cubicBezTo>
                  <a:cubicBezTo>
                    <a:pt x="152" y="100"/>
                    <a:pt x="118" y="126"/>
                    <a:pt x="92" y="154"/>
                  </a:cubicBezTo>
                  <a:cubicBezTo>
                    <a:pt x="66" y="182"/>
                    <a:pt x="36" y="241"/>
                    <a:pt x="23" y="247"/>
                  </a:cubicBezTo>
                  <a:cubicBezTo>
                    <a:pt x="10" y="253"/>
                    <a:pt x="0" y="212"/>
                    <a:pt x="8" y="19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5" name="Freeform 5"/>
            <p:cNvSpPr>
              <a:spLocks/>
            </p:cNvSpPr>
            <p:nvPr userDrawn="1"/>
          </p:nvSpPr>
          <p:spPr bwMode="auto">
            <a:xfrm>
              <a:off x="56" y="0"/>
              <a:ext cx="708" cy="459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0" y="453"/>
                </a:cxn>
                <a:cxn ang="0">
                  <a:pos x="72" y="324"/>
                </a:cxn>
                <a:cxn ang="0">
                  <a:pos x="198" y="201"/>
                </a:cxn>
                <a:cxn ang="0">
                  <a:pos x="366" y="102"/>
                </a:cxn>
                <a:cxn ang="0">
                  <a:pos x="531" y="36"/>
                </a:cxn>
                <a:cxn ang="0">
                  <a:pos x="609" y="0"/>
                </a:cxn>
                <a:cxn ang="0">
                  <a:pos x="708" y="3"/>
                </a:cxn>
                <a:cxn ang="0">
                  <a:pos x="591" y="66"/>
                </a:cxn>
                <a:cxn ang="0">
                  <a:pos x="417" y="126"/>
                </a:cxn>
                <a:cxn ang="0">
                  <a:pos x="237" y="231"/>
                </a:cxn>
                <a:cxn ang="0">
                  <a:pos x="117" y="345"/>
                </a:cxn>
                <a:cxn ang="0">
                  <a:pos x="51" y="459"/>
                </a:cxn>
                <a:cxn ang="0">
                  <a:pos x="0" y="453"/>
                </a:cxn>
              </a:cxnLst>
              <a:rect l="0" t="0" r="r" b="b"/>
              <a:pathLst>
                <a:path w="708" h="459">
                  <a:moveTo>
                    <a:pt x="0" y="432"/>
                  </a:moveTo>
                  <a:lnTo>
                    <a:pt x="0" y="453"/>
                  </a:lnTo>
                  <a:cubicBezTo>
                    <a:pt x="12" y="435"/>
                    <a:pt x="39" y="366"/>
                    <a:pt x="72" y="324"/>
                  </a:cubicBezTo>
                  <a:cubicBezTo>
                    <a:pt x="105" y="282"/>
                    <a:pt x="149" y="238"/>
                    <a:pt x="198" y="201"/>
                  </a:cubicBezTo>
                  <a:cubicBezTo>
                    <a:pt x="247" y="164"/>
                    <a:pt x="311" y="129"/>
                    <a:pt x="366" y="102"/>
                  </a:cubicBezTo>
                  <a:cubicBezTo>
                    <a:pt x="421" y="75"/>
                    <a:pt x="490" y="53"/>
                    <a:pt x="531" y="36"/>
                  </a:cubicBezTo>
                  <a:cubicBezTo>
                    <a:pt x="572" y="19"/>
                    <a:pt x="580" y="5"/>
                    <a:pt x="609" y="0"/>
                  </a:cubicBezTo>
                  <a:lnTo>
                    <a:pt x="708" y="3"/>
                  </a:lnTo>
                  <a:cubicBezTo>
                    <a:pt x="705" y="14"/>
                    <a:pt x="640" y="45"/>
                    <a:pt x="591" y="66"/>
                  </a:cubicBezTo>
                  <a:cubicBezTo>
                    <a:pt x="542" y="87"/>
                    <a:pt x="476" y="98"/>
                    <a:pt x="417" y="126"/>
                  </a:cubicBezTo>
                  <a:cubicBezTo>
                    <a:pt x="358" y="154"/>
                    <a:pt x="287" y="195"/>
                    <a:pt x="237" y="231"/>
                  </a:cubicBezTo>
                  <a:cubicBezTo>
                    <a:pt x="187" y="267"/>
                    <a:pt x="148" y="307"/>
                    <a:pt x="117" y="345"/>
                  </a:cubicBezTo>
                  <a:cubicBezTo>
                    <a:pt x="86" y="383"/>
                    <a:pt x="70" y="441"/>
                    <a:pt x="51" y="459"/>
                  </a:cubicBezTo>
                  <a:lnTo>
                    <a:pt x="0" y="453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6" name="Freeform 6"/>
            <p:cNvSpPr>
              <a:spLocks/>
            </p:cNvSpPr>
            <p:nvPr userDrawn="1"/>
          </p:nvSpPr>
          <p:spPr bwMode="auto">
            <a:xfrm>
              <a:off x="131" y="269"/>
              <a:ext cx="251" cy="194"/>
            </a:xfrm>
            <a:custGeom>
              <a:avLst/>
              <a:gdLst/>
              <a:ahLst/>
              <a:cxnLst>
                <a:cxn ang="0">
                  <a:pos x="21" y="163"/>
                </a:cxn>
                <a:cxn ang="0">
                  <a:pos x="9" y="184"/>
                </a:cxn>
                <a:cxn ang="0">
                  <a:pos x="75" y="103"/>
                </a:cxn>
                <a:cxn ang="0">
                  <a:pos x="165" y="28"/>
                </a:cxn>
                <a:cxn ang="0">
                  <a:pos x="207" y="7"/>
                </a:cxn>
                <a:cxn ang="0">
                  <a:pos x="246" y="4"/>
                </a:cxn>
                <a:cxn ang="0">
                  <a:pos x="237" y="34"/>
                </a:cxn>
                <a:cxn ang="0">
                  <a:pos x="183" y="61"/>
                </a:cxn>
                <a:cxn ang="0">
                  <a:pos x="108" y="124"/>
                </a:cxn>
                <a:cxn ang="0">
                  <a:pos x="54" y="190"/>
                </a:cxn>
                <a:cxn ang="0">
                  <a:pos x="6" y="184"/>
                </a:cxn>
              </a:cxnLst>
              <a:rect l="0" t="0" r="r" b="b"/>
              <a:pathLst>
                <a:path w="251" h="194">
                  <a:moveTo>
                    <a:pt x="21" y="163"/>
                  </a:moveTo>
                  <a:cubicBezTo>
                    <a:pt x="10" y="178"/>
                    <a:pt x="0" y="194"/>
                    <a:pt x="9" y="184"/>
                  </a:cubicBezTo>
                  <a:cubicBezTo>
                    <a:pt x="18" y="174"/>
                    <a:pt x="49" y="129"/>
                    <a:pt x="75" y="103"/>
                  </a:cubicBezTo>
                  <a:cubicBezTo>
                    <a:pt x="101" y="77"/>
                    <a:pt x="143" y="44"/>
                    <a:pt x="165" y="28"/>
                  </a:cubicBezTo>
                  <a:cubicBezTo>
                    <a:pt x="187" y="12"/>
                    <a:pt x="194" y="11"/>
                    <a:pt x="207" y="7"/>
                  </a:cubicBezTo>
                  <a:cubicBezTo>
                    <a:pt x="220" y="3"/>
                    <a:pt x="241" y="0"/>
                    <a:pt x="246" y="4"/>
                  </a:cubicBezTo>
                  <a:cubicBezTo>
                    <a:pt x="251" y="8"/>
                    <a:pt x="247" y="25"/>
                    <a:pt x="237" y="34"/>
                  </a:cubicBezTo>
                  <a:cubicBezTo>
                    <a:pt x="227" y="43"/>
                    <a:pt x="204" y="46"/>
                    <a:pt x="183" y="61"/>
                  </a:cubicBezTo>
                  <a:cubicBezTo>
                    <a:pt x="162" y="76"/>
                    <a:pt x="129" y="103"/>
                    <a:pt x="108" y="124"/>
                  </a:cubicBezTo>
                  <a:cubicBezTo>
                    <a:pt x="87" y="145"/>
                    <a:pt x="71" y="180"/>
                    <a:pt x="54" y="190"/>
                  </a:cubicBezTo>
                  <a:lnTo>
                    <a:pt x="6" y="18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7" name="Freeform 7"/>
            <p:cNvSpPr>
              <a:spLocks/>
            </p:cNvSpPr>
            <p:nvPr userDrawn="1"/>
          </p:nvSpPr>
          <p:spPr bwMode="auto">
            <a:xfrm>
              <a:off x="341" y="0"/>
              <a:ext cx="159" cy="72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5" y="36"/>
                </a:cxn>
                <a:cxn ang="0">
                  <a:pos x="6" y="60"/>
                </a:cxn>
                <a:cxn ang="0">
                  <a:pos x="36" y="69"/>
                </a:cxn>
                <a:cxn ang="0">
                  <a:pos x="87" y="42"/>
                </a:cxn>
                <a:cxn ang="0">
                  <a:pos x="159" y="0"/>
                </a:cxn>
                <a:cxn ang="0">
                  <a:pos x="99" y="0"/>
                </a:cxn>
              </a:cxnLst>
              <a:rect l="0" t="0" r="r" b="b"/>
              <a:pathLst>
                <a:path w="159" h="72">
                  <a:moveTo>
                    <a:pt x="99" y="0"/>
                  </a:moveTo>
                  <a:cubicBezTo>
                    <a:pt x="75" y="6"/>
                    <a:pt x="30" y="26"/>
                    <a:pt x="15" y="36"/>
                  </a:cubicBezTo>
                  <a:cubicBezTo>
                    <a:pt x="0" y="46"/>
                    <a:pt x="3" y="55"/>
                    <a:pt x="6" y="60"/>
                  </a:cubicBezTo>
                  <a:cubicBezTo>
                    <a:pt x="9" y="65"/>
                    <a:pt x="23" y="72"/>
                    <a:pt x="36" y="69"/>
                  </a:cubicBezTo>
                  <a:cubicBezTo>
                    <a:pt x="49" y="66"/>
                    <a:pt x="67" y="53"/>
                    <a:pt x="87" y="42"/>
                  </a:cubicBezTo>
                  <a:cubicBezTo>
                    <a:pt x="107" y="31"/>
                    <a:pt x="158" y="6"/>
                    <a:pt x="159" y="0"/>
                  </a:cubicBezTo>
                  <a:lnTo>
                    <a:pt x="99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8" name="Freeform 8"/>
            <p:cNvSpPr>
              <a:spLocks/>
            </p:cNvSpPr>
            <p:nvPr userDrawn="1"/>
          </p:nvSpPr>
          <p:spPr bwMode="auto">
            <a:xfrm>
              <a:off x="488" y="0"/>
              <a:ext cx="455" cy="216"/>
            </a:xfrm>
            <a:custGeom>
              <a:avLst/>
              <a:gdLst/>
              <a:ahLst/>
              <a:cxnLst>
                <a:cxn ang="0">
                  <a:pos x="395" y="0"/>
                </a:cxn>
                <a:cxn ang="0">
                  <a:pos x="338" y="48"/>
                </a:cxn>
                <a:cxn ang="0">
                  <a:pos x="242" y="102"/>
                </a:cxn>
                <a:cxn ang="0">
                  <a:pos x="104" y="147"/>
                </a:cxn>
                <a:cxn ang="0">
                  <a:pos x="35" y="168"/>
                </a:cxn>
                <a:cxn ang="0">
                  <a:pos x="8" y="192"/>
                </a:cxn>
                <a:cxn ang="0">
                  <a:pos x="8" y="213"/>
                </a:cxn>
                <a:cxn ang="0">
                  <a:pos x="59" y="213"/>
                </a:cxn>
                <a:cxn ang="0">
                  <a:pos x="86" y="192"/>
                </a:cxn>
                <a:cxn ang="0">
                  <a:pos x="173" y="159"/>
                </a:cxn>
                <a:cxn ang="0">
                  <a:pos x="299" y="126"/>
                </a:cxn>
                <a:cxn ang="0">
                  <a:pos x="392" y="72"/>
                </a:cxn>
                <a:cxn ang="0">
                  <a:pos x="455" y="0"/>
                </a:cxn>
                <a:cxn ang="0">
                  <a:pos x="395" y="0"/>
                </a:cxn>
              </a:cxnLst>
              <a:rect l="0" t="0" r="r" b="b"/>
              <a:pathLst>
                <a:path w="455" h="216">
                  <a:moveTo>
                    <a:pt x="395" y="0"/>
                  </a:moveTo>
                  <a:cubicBezTo>
                    <a:pt x="376" y="8"/>
                    <a:pt x="364" y="31"/>
                    <a:pt x="338" y="48"/>
                  </a:cubicBezTo>
                  <a:cubicBezTo>
                    <a:pt x="312" y="65"/>
                    <a:pt x="281" y="86"/>
                    <a:pt x="242" y="102"/>
                  </a:cubicBezTo>
                  <a:cubicBezTo>
                    <a:pt x="203" y="118"/>
                    <a:pt x="138" y="136"/>
                    <a:pt x="104" y="147"/>
                  </a:cubicBezTo>
                  <a:cubicBezTo>
                    <a:pt x="70" y="158"/>
                    <a:pt x="51" y="161"/>
                    <a:pt x="35" y="168"/>
                  </a:cubicBezTo>
                  <a:cubicBezTo>
                    <a:pt x="19" y="175"/>
                    <a:pt x="12" y="185"/>
                    <a:pt x="8" y="192"/>
                  </a:cubicBezTo>
                  <a:cubicBezTo>
                    <a:pt x="4" y="199"/>
                    <a:pt x="0" y="210"/>
                    <a:pt x="8" y="213"/>
                  </a:cubicBezTo>
                  <a:cubicBezTo>
                    <a:pt x="16" y="216"/>
                    <a:pt x="46" y="216"/>
                    <a:pt x="59" y="213"/>
                  </a:cubicBezTo>
                  <a:cubicBezTo>
                    <a:pt x="72" y="210"/>
                    <a:pt x="67" y="201"/>
                    <a:pt x="86" y="192"/>
                  </a:cubicBezTo>
                  <a:cubicBezTo>
                    <a:pt x="105" y="183"/>
                    <a:pt x="138" y="170"/>
                    <a:pt x="173" y="159"/>
                  </a:cubicBezTo>
                  <a:cubicBezTo>
                    <a:pt x="208" y="148"/>
                    <a:pt x="263" y="140"/>
                    <a:pt x="299" y="126"/>
                  </a:cubicBezTo>
                  <a:cubicBezTo>
                    <a:pt x="335" y="112"/>
                    <a:pt x="366" y="93"/>
                    <a:pt x="392" y="72"/>
                  </a:cubicBezTo>
                  <a:cubicBezTo>
                    <a:pt x="418" y="51"/>
                    <a:pt x="454" y="12"/>
                    <a:pt x="455" y="0"/>
                  </a:cubicBezTo>
                  <a:lnTo>
                    <a:pt x="39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9" name="Freeform 9"/>
            <p:cNvSpPr>
              <a:spLocks/>
            </p:cNvSpPr>
            <p:nvPr userDrawn="1"/>
          </p:nvSpPr>
          <p:spPr bwMode="auto">
            <a:xfrm>
              <a:off x="1448" y="37"/>
              <a:ext cx="414" cy="10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24" y="11"/>
                </a:cxn>
                <a:cxn ang="0">
                  <a:pos x="156" y="2"/>
                </a:cxn>
                <a:cxn ang="0">
                  <a:pos x="288" y="23"/>
                </a:cxn>
                <a:cxn ang="0">
                  <a:pos x="384" y="53"/>
                </a:cxn>
                <a:cxn ang="0">
                  <a:pos x="411" y="74"/>
                </a:cxn>
                <a:cxn ang="0">
                  <a:pos x="405" y="104"/>
                </a:cxn>
                <a:cxn ang="0">
                  <a:pos x="363" y="101"/>
                </a:cxn>
                <a:cxn ang="0">
                  <a:pos x="294" y="77"/>
                </a:cxn>
                <a:cxn ang="0">
                  <a:pos x="174" y="50"/>
                </a:cxn>
                <a:cxn ang="0">
                  <a:pos x="72" y="62"/>
                </a:cxn>
                <a:cxn ang="0">
                  <a:pos x="36" y="59"/>
                </a:cxn>
                <a:cxn ang="0">
                  <a:pos x="0" y="11"/>
                </a:cxn>
              </a:cxnLst>
              <a:rect l="0" t="0" r="r" b="b"/>
              <a:pathLst>
                <a:path w="414" h="108">
                  <a:moveTo>
                    <a:pt x="0" y="11"/>
                  </a:moveTo>
                  <a:lnTo>
                    <a:pt x="24" y="11"/>
                  </a:lnTo>
                  <a:cubicBezTo>
                    <a:pt x="50" y="9"/>
                    <a:pt x="112" y="0"/>
                    <a:pt x="156" y="2"/>
                  </a:cubicBezTo>
                  <a:cubicBezTo>
                    <a:pt x="200" y="4"/>
                    <a:pt x="250" y="15"/>
                    <a:pt x="288" y="23"/>
                  </a:cubicBezTo>
                  <a:cubicBezTo>
                    <a:pt x="326" y="31"/>
                    <a:pt x="363" y="44"/>
                    <a:pt x="384" y="53"/>
                  </a:cubicBezTo>
                  <a:cubicBezTo>
                    <a:pt x="405" y="62"/>
                    <a:pt x="408" y="66"/>
                    <a:pt x="411" y="74"/>
                  </a:cubicBezTo>
                  <a:cubicBezTo>
                    <a:pt x="414" y="82"/>
                    <a:pt x="413" y="100"/>
                    <a:pt x="405" y="104"/>
                  </a:cubicBezTo>
                  <a:cubicBezTo>
                    <a:pt x="397" y="108"/>
                    <a:pt x="381" y="105"/>
                    <a:pt x="363" y="101"/>
                  </a:cubicBezTo>
                  <a:cubicBezTo>
                    <a:pt x="345" y="97"/>
                    <a:pt x="325" y="85"/>
                    <a:pt x="294" y="77"/>
                  </a:cubicBezTo>
                  <a:cubicBezTo>
                    <a:pt x="263" y="69"/>
                    <a:pt x="211" y="53"/>
                    <a:pt x="174" y="50"/>
                  </a:cubicBezTo>
                  <a:cubicBezTo>
                    <a:pt x="137" y="47"/>
                    <a:pt x="95" y="61"/>
                    <a:pt x="72" y="62"/>
                  </a:cubicBezTo>
                  <a:cubicBezTo>
                    <a:pt x="49" y="63"/>
                    <a:pt x="48" y="66"/>
                    <a:pt x="36" y="59"/>
                  </a:cubicBezTo>
                  <a:cubicBezTo>
                    <a:pt x="24" y="52"/>
                    <a:pt x="13" y="36"/>
                    <a:pt x="0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0" name="Freeform 10"/>
            <p:cNvSpPr>
              <a:spLocks/>
            </p:cNvSpPr>
            <p:nvPr userDrawn="1"/>
          </p:nvSpPr>
          <p:spPr bwMode="auto">
            <a:xfrm>
              <a:off x="1790" y="0"/>
              <a:ext cx="520" cy="22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12" y="24"/>
                </a:cxn>
                <a:cxn ang="0">
                  <a:pos x="114" y="54"/>
                </a:cxn>
                <a:cxn ang="0">
                  <a:pos x="240" y="117"/>
                </a:cxn>
                <a:cxn ang="0">
                  <a:pos x="333" y="153"/>
                </a:cxn>
                <a:cxn ang="0">
                  <a:pos x="438" y="219"/>
                </a:cxn>
                <a:cxn ang="0">
                  <a:pos x="426" y="192"/>
                </a:cxn>
                <a:cxn ang="0">
                  <a:pos x="441" y="180"/>
                </a:cxn>
                <a:cxn ang="0">
                  <a:pos x="519" y="216"/>
                </a:cxn>
                <a:cxn ang="0">
                  <a:pos x="450" y="162"/>
                </a:cxn>
                <a:cxn ang="0">
                  <a:pos x="381" y="135"/>
                </a:cxn>
                <a:cxn ang="0">
                  <a:pos x="285" y="84"/>
                </a:cxn>
                <a:cxn ang="0">
                  <a:pos x="186" y="18"/>
                </a:cxn>
                <a:cxn ang="0">
                  <a:pos x="123" y="0"/>
                </a:cxn>
                <a:cxn ang="0">
                  <a:pos x="42" y="0"/>
                </a:cxn>
              </a:cxnLst>
              <a:rect l="0" t="0" r="r" b="b"/>
              <a:pathLst>
                <a:path w="520" h="225">
                  <a:moveTo>
                    <a:pt x="42" y="0"/>
                  </a:moveTo>
                  <a:cubicBezTo>
                    <a:pt x="24" y="4"/>
                    <a:pt x="0" y="15"/>
                    <a:pt x="12" y="24"/>
                  </a:cubicBezTo>
                  <a:cubicBezTo>
                    <a:pt x="24" y="33"/>
                    <a:pt x="76" y="39"/>
                    <a:pt x="114" y="54"/>
                  </a:cubicBezTo>
                  <a:cubicBezTo>
                    <a:pt x="152" y="69"/>
                    <a:pt x="203" y="100"/>
                    <a:pt x="240" y="117"/>
                  </a:cubicBezTo>
                  <a:cubicBezTo>
                    <a:pt x="277" y="134"/>
                    <a:pt x="300" y="136"/>
                    <a:pt x="333" y="153"/>
                  </a:cubicBezTo>
                  <a:cubicBezTo>
                    <a:pt x="366" y="170"/>
                    <a:pt x="423" y="213"/>
                    <a:pt x="438" y="219"/>
                  </a:cubicBezTo>
                  <a:cubicBezTo>
                    <a:pt x="453" y="225"/>
                    <a:pt x="426" y="198"/>
                    <a:pt x="426" y="192"/>
                  </a:cubicBezTo>
                  <a:cubicBezTo>
                    <a:pt x="426" y="186"/>
                    <a:pt x="426" y="176"/>
                    <a:pt x="441" y="180"/>
                  </a:cubicBezTo>
                  <a:cubicBezTo>
                    <a:pt x="456" y="184"/>
                    <a:pt x="518" y="219"/>
                    <a:pt x="519" y="216"/>
                  </a:cubicBezTo>
                  <a:cubicBezTo>
                    <a:pt x="520" y="213"/>
                    <a:pt x="473" y="176"/>
                    <a:pt x="450" y="162"/>
                  </a:cubicBezTo>
                  <a:cubicBezTo>
                    <a:pt x="427" y="148"/>
                    <a:pt x="408" y="148"/>
                    <a:pt x="381" y="135"/>
                  </a:cubicBezTo>
                  <a:cubicBezTo>
                    <a:pt x="354" y="122"/>
                    <a:pt x="318" y="104"/>
                    <a:pt x="285" y="84"/>
                  </a:cubicBezTo>
                  <a:cubicBezTo>
                    <a:pt x="252" y="64"/>
                    <a:pt x="213" y="32"/>
                    <a:pt x="186" y="18"/>
                  </a:cubicBezTo>
                  <a:cubicBezTo>
                    <a:pt x="159" y="4"/>
                    <a:pt x="147" y="2"/>
                    <a:pt x="123" y="0"/>
                  </a:cubicBezTo>
                  <a:lnTo>
                    <a:pt x="4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1" name="Freeform 11"/>
            <p:cNvSpPr>
              <a:spLocks/>
            </p:cNvSpPr>
            <p:nvPr userDrawn="1"/>
          </p:nvSpPr>
          <p:spPr bwMode="auto">
            <a:xfrm>
              <a:off x="1943" y="154"/>
              <a:ext cx="431" cy="233"/>
            </a:xfrm>
            <a:custGeom>
              <a:avLst/>
              <a:gdLst/>
              <a:ahLst/>
              <a:cxnLst>
                <a:cxn ang="0">
                  <a:pos x="6" y="38"/>
                </a:cxn>
                <a:cxn ang="0">
                  <a:pos x="9" y="20"/>
                </a:cxn>
                <a:cxn ang="0">
                  <a:pos x="42" y="2"/>
                </a:cxn>
                <a:cxn ang="0">
                  <a:pos x="90" y="35"/>
                </a:cxn>
                <a:cxn ang="0">
                  <a:pos x="189" y="89"/>
                </a:cxn>
                <a:cxn ang="0">
                  <a:pos x="288" y="140"/>
                </a:cxn>
                <a:cxn ang="0">
                  <a:pos x="375" y="176"/>
                </a:cxn>
                <a:cxn ang="0">
                  <a:pos x="396" y="176"/>
                </a:cxn>
                <a:cxn ang="0">
                  <a:pos x="429" y="212"/>
                </a:cxn>
                <a:cxn ang="0">
                  <a:pos x="408" y="233"/>
                </a:cxn>
                <a:cxn ang="0">
                  <a:pos x="333" y="212"/>
                </a:cxn>
                <a:cxn ang="0">
                  <a:pos x="186" y="143"/>
                </a:cxn>
                <a:cxn ang="0">
                  <a:pos x="48" y="68"/>
                </a:cxn>
                <a:cxn ang="0">
                  <a:pos x="6" y="38"/>
                </a:cxn>
              </a:cxnLst>
              <a:rect l="0" t="0" r="r" b="b"/>
              <a:pathLst>
                <a:path w="431" h="233">
                  <a:moveTo>
                    <a:pt x="6" y="38"/>
                  </a:moveTo>
                  <a:cubicBezTo>
                    <a:pt x="0" y="26"/>
                    <a:pt x="3" y="26"/>
                    <a:pt x="9" y="20"/>
                  </a:cubicBezTo>
                  <a:cubicBezTo>
                    <a:pt x="15" y="14"/>
                    <a:pt x="29" y="0"/>
                    <a:pt x="42" y="2"/>
                  </a:cubicBezTo>
                  <a:cubicBezTo>
                    <a:pt x="55" y="4"/>
                    <a:pt x="66" y="21"/>
                    <a:pt x="90" y="35"/>
                  </a:cubicBezTo>
                  <a:cubicBezTo>
                    <a:pt x="114" y="49"/>
                    <a:pt x="156" y="72"/>
                    <a:pt x="189" y="89"/>
                  </a:cubicBezTo>
                  <a:cubicBezTo>
                    <a:pt x="222" y="106"/>
                    <a:pt x="257" y="126"/>
                    <a:pt x="288" y="140"/>
                  </a:cubicBezTo>
                  <a:cubicBezTo>
                    <a:pt x="319" y="154"/>
                    <a:pt x="357" y="170"/>
                    <a:pt x="375" y="176"/>
                  </a:cubicBezTo>
                  <a:cubicBezTo>
                    <a:pt x="393" y="182"/>
                    <a:pt x="387" y="170"/>
                    <a:pt x="396" y="176"/>
                  </a:cubicBezTo>
                  <a:cubicBezTo>
                    <a:pt x="405" y="182"/>
                    <a:pt x="427" y="203"/>
                    <a:pt x="429" y="212"/>
                  </a:cubicBezTo>
                  <a:cubicBezTo>
                    <a:pt x="431" y="221"/>
                    <a:pt x="424" y="233"/>
                    <a:pt x="408" y="233"/>
                  </a:cubicBezTo>
                  <a:cubicBezTo>
                    <a:pt x="392" y="233"/>
                    <a:pt x="370" y="227"/>
                    <a:pt x="333" y="212"/>
                  </a:cubicBezTo>
                  <a:cubicBezTo>
                    <a:pt x="296" y="197"/>
                    <a:pt x="234" y="167"/>
                    <a:pt x="186" y="143"/>
                  </a:cubicBezTo>
                  <a:cubicBezTo>
                    <a:pt x="138" y="119"/>
                    <a:pt x="78" y="86"/>
                    <a:pt x="48" y="68"/>
                  </a:cubicBezTo>
                  <a:cubicBezTo>
                    <a:pt x="18" y="50"/>
                    <a:pt x="12" y="50"/>
                    <a:pt x="6" y="3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2" name="Freeform 12"/>
            <p:cNvSpPr>
              <a:spLocks/>
            </p:cNvSpPr>
            <p:nvPr userDrawn="1"/>
          </p:nvSpPr>
          <p:spPr bwMode="auto">
            <a:xfrm>
              <a:off x="2262" y="87"/>
              <a:ext cx="396" cy="227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53" y="66"/>
                </a:cxn>
                <a:cxn ang="0">
                  <a:pos x="176" y="132"/>
                </a:cxn>
                <a:cxn ang="0">
                  <a:pos x="293" y="189"/>
                </a:cxn>
                <a:cxn ang="0">
                  <a:pos x="341" y="222"/>
                </a:cxn>
                <a:cxn ang="0">
                  <a:pos x="377" y="219"/>
                </a:cxn>
                <a:cxn ang="0">
                  <a:pos x="377" y="180"/>
                </a:cxn>
                <a:cxn ang="0">
                  <a:pos x="260" y="126"/>
                </a:cxn>
                <a:cxn ang="0">
                  <a:pos x="113" y="51"/>
                </a:cxn>
                <a:cxn ang="0">
                  <a:pos x="41" y="9"/>
                </a:cxn>
                <a:cxn ang="0">
                  <a:pos x="2" y="9"/>
                </a:cxn>
              </a:cxnLst>
              <a:rect l="0" t="0" r="r" b="b"/>
              <a:pathLst>
                <a:path w="396" h="227">
                  <a:moveTo>
                    <a:pt x="2" y="9"/>
                  </a:moveTo>
                  <a:cubicBezTo>
                    <a:pt x="4" y="18"/>
                    <a:pt x="24" y="45"/>
                    <a:pt x="53" y="66"/>
                  </a:cubicBezTo>
                  <a:cubicBezTo>
                    <a:pt x="82" y="87"/>
                    <a:pt x="136" y="111"/>
                    <a:pt x="176" y="132"/>
                  </a:cubicBezTo>
                  <a:cubicBezTo>
                    <a:pt x="216" y="153"/>
                    <a:pt x="266" y="174"/>
                    <a:pt x="293" y="189"/>
                  </a:cubicBezTo>
                  <a:cubicBezTo>
                    <a:pt x="320" y="204"/>
                    <a:pt x="327" y="217"/>
                    <a:pt x="341" y="222"/>
                  </a:cubicBezTo>
                  <a:cubicBezTo>
                    <a:pt x="355" y="227"/>
                    <a:pt x="371" y="226"/>
                    <a:pt x="377" y="219"/>
                  </a:cubicBezTo>
                  <a:cubicBezTo>
                    <a:pt x="383" y="212"/>
                    <a:pt x="396" y="195"/>
                    <a:pt x="377" y="180"/>
                  </a:cubicBezTo>
                  <a:cubicBezTo>
                    <a:pt x="358" y="165"/>
                    <a:pt x="304" y="147"/>
                    <a:pt x="260" y="126"/>
                  </a:cubicBezTo>
                  <a:cubicBezTo>
                    <a:pt x="216" y="105"/>
                    <a:pt x="149" y="70"/>
                    <a:pt x="113" y="51"/>
                  </a:cubicBezTo>
                  <a:cubicBezTo>
                    <a:pt x="77" y="32"/>
                    <a:pt x="60" y="17"/>
                    <a:pt x="41" y="9"/>
                  </a:cubicBezTo>
                  <a:cubicBezTo>
                    <a:pt x="22" y="1"/>
                    <a:pt x="0" y="0"/>
                    <a:pt x="2" y="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3" name="Freeform 13"/>
            <p:cNvSpPr>
              <a:spLocks/>
            </p:cNvSpPr>
            <p:nvPr userDrawn="1"/>
          </p:nvSpPr>
          <p:spPr bwMode="auto">
            <a:xfrm>
              <a:off x="2264" y="240"/>
              <a:ext cx="516" cy="223"/>
            </a:xfrm>
            <a:custGeom>
              <a:avLst/>
              <a:gdLst/>
              <a:ahLst/>
              <a:cxnLst>
                <a:cxn ang="0">
                  <a:pos x="3" y="10"/>
                </a:cxn>
                <a:cxn ang="0">
                  <a:pos x="105" y="97"/>
                </a:cxn>
                <a:cxn ang="0">
                  <a:pos x="243" y="178"/>
                </a:cxn>
                <a:cxn ang="0">
                  <a:pos x="357" y="217"/>
                </a:cxn>
                <a:cxn ang="0">
                  <a:pos x="498" y="214"/>
                </a:cxn>
                <a:cxn ang="0">
                  <a:pos x="468" y="187"/>
                </a:cxn>
                <a:cxn ang="0">
                  <a:pos x="309" y="136"/>
                </a:cxn>
                <a:cxn ang="0">
                  <a:pos x="123" y="34"/>
                </a:cxn>
                <a:cxn ang="0">
                  <a:pos x="3" y="10"/>
                </a:cxn>
              </a:cxnLst>
              <a:rect l="0" t="0" r="r" b="b"/>
              <a:pathLst>
                <a:path w="516" h="223">
                  <a:moveTo>
                    <a:pt x="3" y="10"/>
                  </a:moveTo>
                  <a:cubicBezTo>
                    <a:pt x="0" y="20"/>
                    <a:pt x="65" y="69"/>
                    <a:pt x="105" y="97"/>
                  </a:cubicBezTo>
                  <a:cubicBezTo>
                    <a:pt x="145" y="125"/>
                    <a:pt x="201" y="158"/>
                    <a:pt x="243" y="178"/>
                  </a:cubicBezTo>
                  <a:cubicBezTo>
                    <a:pt x="285" y="198"/>
                    <a:pt x="315" y="211"/>
                    <a:pt x="357" y="217"/>
                  </a:cubicBezTo>
                  <a:cubicBezTo>
                    <a:pt x="399" y="223"/>
                    <a:pt x="480" y="219"/>
                    <a:pt x="498" y="214"/>
                  </a:cubicBezTo>
                  <a:cubicBezTo>
                    <a:pt x="516" y="209"/>
                    <a:pt x="499" y="200"/>
                    <a:pt x="468" y="187"/>
                  </a:cubicBezTo>
                  <a:cubicBezTo>
                    <a:pt x="437" y="174"/>
                    <a:pt x="366" y="161"/>
                    <a:pt x="309" y="136"/>
                  </a:cubicBezTo>
                  <a:cubicBezTo>
                    <a:pt x="252" y="111"/>
                    <a:pt x="172" y="54"/>
                    <a:pt x="123" y="34"/>
                  </a:cubicBezTo>
                  <a:cubicBezTo>
                    <a:pt x="74" y="14"/>
                    <a:pt x="6" y="0"/>
                    <a:pt x="3" y="1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4" name="Freeform 14"/>
            <p:cNvSpPr>
              <a:spLocks/>
            </p:cNvSpPr>
            <p:nvPr userDrawn="1"/>
          </p:nvSpPr>
          <p:spPr bwMode="auto">
            <a:xfrm>
              <a:off x="2723" y="324"/>
              <a:ext cx="414" cy="100"/>
            </a:xfrm>
            <a:custGeom>
              <a:avLst/>
              <a:gdLst/>
              <a:ahLst/>
              <a:cxnLst>
                <a:cxn ang="0">
                  <a:pos x="69" y="60"/>
                </a:cxn>
                <a:cxn ang="0">
                  <a:pos x="12" y="42"/>
                </a:cxn>
                <a:cxn ang="0">
                  <a:pos x="3" y="15"/>
                </a:cxn>
                <a:cxn ang="0">
                  <a:pos x="30" y="0"/>
                </a:cxn>
                <a:cxn ang="0">
                  <a:pos x="117" y="18"/>
                </a:cxn>
                <a:cxn ang="0">
                  <a:pos x="243" y="48"/>
                </a:cxn>
                <a:cxn ang="0">
                  <a:pos x="387" y="48"/>
                </a:cxn>
                <a:cxn ang="0">
                  <a:pos x="408" y="54"/>
                </a:cxn>
                <a:cxn ang="0">
                  <a:pos x="381" y="87"/>
                </a:cxn>
                <a:cxn ang="0">
                  <a:pos x="318" y="99"/>
                </a:cxn>
                <a:cxn ang="0">
                  <a:pos x="195" y="93"/>
                </a:cxn>
                <a:cxn ang="0">
                  <a:pos x="69" y="60"/>
                </a:cxn>
              </a:cxnLst>
              <a:rect l="0" t="0" r="r" b="b"/>
              <a:pathLst>
                <a:path w="414" h="100">
                  <a:moveTo>
                    <a:pt x="69" y="60"/>
                  </a:moveTo>
                  <a:cubicBezTo>
                    <a:pt x="39" y="52"/>
                    <a:pt x="23" y="49"/>
                    <a:pt x="12" y="42"/>
                  </a:cubicBezTo>
                  <a:cubicBezTo>
                    <a:pt x="1" y="35"/>
                    <a:pt x="0" y="22"/>
                    <a:pt x="3" y="15"/>
                  </a:cubicBezTo>
                  <a:cubicBezTo>
                    <a:pt x="6" y="8"/>
                    <a:pt x="11" y="0"/>
                    <a:pt x="30" y="0"/>
                  </a:cubicBezTo>
                  <a:cubicBezTo>
                    <a:pt x="49" y="0"/>
                    <a:pt x="82" y="10"/>
                    <a:pt x="117" y="18"/>
                  </a:cubicBezTo>
                  <a:cubicBezTo>
                    <a:pt x="152" y="26"/>
                    <a:pt x="198" y="43"/>
                    <a:pt x="243" y="48"/>
                  </a:cubicBezTo>
                  <a:cubicBezTo>
                    <a:pt x="288" y="53"/>
                    <a:pt x="360" y="47"/>
                    <a:pt x="387" y="48"/>
                  </a:cubicBezTo>
                  <a:cubicBezTo>
                    <a:pt x="414" y="49"/>
                    <a:pt x="409" y="48"/>
                    <a:pt x="408" y="54"/>
                  </a:cubicBezTo>
                  <a:cubicBezTo>
                    <a:pt x="407" y="60"/>
                    <a:pt x="396" y="80"/>
                    <a:pt x="381" y="87"/>
                  </a:cubicBezTo>
                  <a:cubicBezTo>
                    <a:pt x="366" y="94"/>
                    <a:pt x="349" y="98"/>
                    <a:pt x="318" y="99"/>
                  </a:cubicBezTo>
                  <a:cubicBezTo>
                    <a:pt x="287" y="100"/>
                    <a:pt x="237" y="99"/>
                    <a:pt x="195" y="93"/>
                  </a:cubicBezTo>
                  <a:cubicBezTo>
                    <a:pt x="153" y="87"/>
                    <a:pt x="99" y="68"/>
                    <a:pt x="69" y="6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5" name="Freeform 15"/>
            <p:cNvSpPr>
              <a:spLocks/>
            </p:cNvSpPr>
            <p:nvPr userDrawn="1"/>
          </p:nvSpPr>
          <p:spPr bwMode="auto">
            <a:xfrm>
              <a:off x="3165" y="375"/>
              <a:ext cx="150" cy="72"/>
            </a:xfrm>
            <a:custGeom>
              <a:avLst/>
              <a:gdLst/>
              <a:ahLst/>
              <a:cxnLst>
                <a:cxn ang="0">
                  <a:pos x="3" y="67"/>
                </a:cxn>
                <a:cxn ang="0">
                  <a:pos x="84" y="19"/>
                </a:cxn>
                <a:cxn ang="0">
                  <a:pos x="123" y="1"/>
                </a:cxn>
                <a:cxn ang="0">
                  <a:pos x="150" y="22"/>
                </a:cxn>
                <a:cxn ang="0">
                  <a:pos x="123" y="55"/>
                </a:cxn>
                <a:cxn ang="0">
                  <a:pos x="90" y="70"/>
                </a:cxn>
                <a:cxn ang="0">
                  <a:pos x="0" y="67"/>
                </a:cxn>
              </a:cxnLst>
              <a:rect l="0" t="0" r="r" b="b"/>
              <a:pathLst>
                <a:path w="150" h="72">
                  <a:moveTo>
                    <a:pt x="3" y="67"/>
                  </a:moveTo>
                  <a:cubicBezTo>
                    <a:pt x="16" y="59"/>
                    <a:pt x="64" y="30"/>
                    <a:pt x="84" y="19"/>
                  </a:cubicBezTo>
                  <a:cubicBezTo>
                    <a:pt x="104" y="8"/>
                    <a:pt x="112" y="0"/>
                    <a:pt x="123" y="1"/>
                  </a:cubicBezTo>
                  <a:cubicBezTo>
                    <a:pt x="134" y="2"/>
                    <a:pt x="150" y="13"/>
                    <a:pt x="150" y="22"/>
                  </a:cubicBezTo>
                  <a:cubicBezTo>
                    <a:pt x="150" y="31"/>
                    <a:pt x="133" y="47"/>
                    <a:pt x="123" y="55"/>
                  </a:cubicBezTo>
                  <a:cubicBezTo>
                    <a:pt x="113" y="63"/>
                    <a:pt x="110" y="68"/>
                    <a:pt x="90" y="70"/>
                  </a:cubicBezTo>
                  <a:cubicBezTo>
                    <a:pt x="70" y="72"/>
                    <a:pt x="35" y="69"/>
                    <a:pt x="0" y="67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6" name="Freeform 16"/>
            <p:cNvSpPr>
              <a:spLocks/>
            </p:cNvSpPr>
            <p:nvPr userDrawn="1"/>
          </p:nvSpPr>
          <p:spPr bwMode="auto">
            <a:xfrm>
              <a:off x="3463" y="267"/>
              <a:ext cx="148" cy="91"/>
            </a:xfrm>
            <a:custGeom>
              <a:avLst/>
              <a:gdLst/>
              <a:ahLst/>
              <a:cxnLst>
                <a:cxn ang="0">
                  <a:pos x="1" y="69"/>
                </a:cxn>
                <a:cxn ang="0">
                  <a:pos x="25" y="51"/>
                </a:cxn>
                <a:cxn ang="0">
                  <a:pos x="100" y="9"/>
                </a:cxn>
                <a:cxn ang="0">
                  <a:pos x="133" y="3"/>
                </a:cxn>
                <a:cxn ang="0">
                  <a:pos x="136" y="27"/>
                </a:cxn>
                <a:cxn ang="0">
                  <a:pos x="61" y="75"/>
                </a:cxn>
                <a:cxn ang="0">
                  <a:pos x="19" y="90"/>
                </a:cxn>
                <a:cxn ang="0">
                  <a:pos x="1" y="69"/>
                </a:cxn>
              </a:cxnLst>
              <a:rect l="0" t="0" r="r" b="b"/>
              <a:pathLst>
                <a:path w="148" h="91">
                  <a:moveTo>
                    <a:pt x="1" y="69"/>
                  </a:moveTo>
                  <a:cubicBezTo>
                    <a:pt x="2" y="63"/>
                    <a:pt x="9" y="61"/>
                    <a:pt x="25" y="51"/>
                  </a:cubicBezTo>
                  <a:cubicBezTo>
                    <a:pt x="41" y="41"/>
                    <a:pt x="82" y="17"/>
                    <a:pt x="100" y="9"/>
                  </a:cubicBezTo>
                  <a:cubicBezTo>
                    <a:pt x="118" y="1"/>
                    <a:pt x="127" y="0"/>
                    <a:pt x="133" y="3"/>
                  </a:cubicBezTo>
                  <a:cubicBezTo>
                    <a:pt x="139" y="6"/>
                    <a:pt x="148" y="15"/>
                    <a:pt x="136" y="27"/>
                  </a:cubicBezTo>
                  <a:cubicBezTo>
                    <a:pt x="124" y="39"/>
                    <a:pt x="80" y="65"/>
                    <a:pt x="61" y="75"/>
                  </a:cubicBezTo>
                  <a:cubicBezTo>
                    <a:pt x="42" y="85"/>
                    <a:pt x="29" y="91"/>
                    <a:pt x="19" y="90"/>
                  </a:cubicBezTo>
                  <a:cubicBezTo>
                    <a:pt x="9" y="89"/>
                    <a:pt x="0" y="75"/>
                    <a:pt x="1" y="6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7" name="Freeform 17"/>
            <p:cNvSpPr>
              <a:spLocks/>
            </p:cNvSpPr>
            <p:nvPr userDrawn="1"/>
          </p:nvSpPr>
          <p:spPr bwMode="auto">
            <a:xfrm>
              <a:off x="3580" y="58"/>
              <a:ext cx="938" cy="158"/>
            </a:xfrm>
            <a:custGeom>
              <a:avLst/>
              <a:gdLst/>
              <a:ahLst/>
              <a:cxnLst>
                <a:cxn ang="0">
                  <a:pos x="172" y="86"/>
                </a:cxn>
                <a:cxn ang="0">
                  <a:pos x="61" y="137"/>
                </a:cxn>
                <a:cxn ang="0">
                  <a:pos x="16" y="155"/>
                </a:cxn>
                <a:cxn ang="0">
                  <a:pos x="7" y="122"/>
                </a:cxn>
                <a:cxn ang="0">
                  <a:pos x="58" y="80"/>
                </a:cxn>
                <a:cxn ang="0">
                  <a:pos x="172" y="38"/>
                </a:cxn>
                <a:cxn ang="0">
                  <a:pos x="304" y="11"/>
                </a:cxn>
                <a:cxn ang="0">
                  <a:pos x="463" y="2"/>
                </a:cxn>
                <a:cxn ang="0">
                  <a:pos x="631" y="23"/>
                </a:cxn>
                <a:cxn ang="0">
                  <a:pos x="796" y="53"/>
                </a:cxn>
                <a:cxn ang="0">
                  <a:pos x="841" y="47"/>
                </a:cxn>
                <a:cxn ang="0">
                  <a:pos x="907" y="71"/>
                </a:cxn>
                <a:cxn ang="0">
                  <a:pos x="919" y="101"/>
                </a:cxn>
                <a:cxn ang="0">
                  <a:pos x="793" y="98"/>
                </a:cxn>
                <a:cxn ang="0">
                  <a:pos x="634" y="62"/>
                </a:cxn>
                <a:cxn ang="0">
                  <a:pos x="439" y="38"/>
                </a:cxn>
                <a:cxn ang="0">
                  <a:pos x="238" y="59"/>
                </a:cxn>
                <a:cxn ang="0">
                  <a:pos x="172" y="86"/>
                </a:cxn>
              </a:cxnLst>
              <a:rect l="0" t="0" r="r" b="b"/>
              <a:pathLst>
                <a:path w="938" h="158">
                  <a:moveTo>
                    <a:pt x="172" y="86"/>
                  </a:moveTo>
                  <a:cubicBezTo>
                    <a:pt x="142" y="99"/>
                    <a:pt x="87" y="126"/>
                    <a:pt x="61" y="137"/>
                  </a:cubicBezTo>
                  <a:cubicBezTo>
                    <a:pt x="35" y="148"/>
                    <a:pt x="25" y="158"/>
                    <a:pt x="16" y="155"/>
                  </a:cubicBezTo>
                  <a:cubicBezTo>
                    <a:pt x="7" y="152"/>
                    <a:pt x="0" y="134"/>
                    <a:pt x="7" y="122"/>
                  </a:cubicBezTo>
                  <a:cubicBezTo>
                    <a:pt x="14" y="110"/>
                    <a:pt x="31" y="94"/>
                    <a:pt x="58" y="80"/>
                  </a:cubicBezTo>
                  <a:cubicBezTo>
                    <a:pt x="85" y="66"/>
                    <a:pt x="131" y="49"/>
                    <a:pt x="172" y="38"/>
                  </a:cubicBezTo>
                  <a:cubicBezTo>
                    <a:pt x="213" y="27"/>
                    <a:pt x="256" y="17"/>
                    <a:pt x="304" y="11"/>
                  </a:cubicBezTo>
                  <a:cubicBezTo>
                    <a:pt x="352" y="5"/>
                    <a:pt x="409" y="0"/>
                    <a:pt x="463" y="2"/>
                  </a:cubicBezTo>
                  <a:cubicBezTo>
                    <a:pt x="517" y="4"/>
                    <a:pt x="576" y="15"/>
                    <a:pt x="631" y="23"/>
                  </a:cubicBezTo>
                  <a:cubicBezTo>
                    <a:pt x="686" y="31"/>
                    <a:pt x="761" y="49"/>
                    <a:pt x="796" y="53"/>
                  </a:cubicBezTo>
                  <a:cubicBezTo>
                    <a:pt x="831" y="57"/>
                    <a:pt x="823" y="44"/>
                    <a:pt x="841" y="47"/>
                  </a:cubicBezTo>
                  <a:cubicBezTo>
                    <a:pt x="859" y="50"/>
                    <a:pt x="894" y="62"/>
                    <a:pt x="907" y="71"/>
                  </a:cubicBezTo>
                  <a:cubicBezTo>
                    <a:pt x="920" y="80"/>
                    <a:pt x="938" y="97"/>
                    <a:pt x="919" y="101"/>
                  </a:cubicBezTo>
                  <a:cubicBezTo>
                    <a:pt x="900" y="105"/>
                    <a:pt x="840" y="104"/>
                    <a:pt x="793" y="98"/>
                  </a:cubicBezTo>
                  <a:cubicBezTo>
                    <a:pt x="746" y="92"/>
                    <a:pt x="693" y="72"/>
                    <a:pt x="634" y="62"/>
                  </a:cubicBezTo>
                  <a:cubicBezTo>
                    <a:pt x="575" y="52"/>
                    <a:pt x="505" y="38"/>
                    <a:pt x="439" y="38"/>
                  </a:cubicBezTo>
                  <a:cubicBezTo>
                    <a:pt x="373" y="38"/>
                    <a:pt x="284" y="51"/>
                    <a:pt x="238" y="59"/>
                  </a:cubicBezTo>
                  <a:cubicBezTo>
                    <a:pt x="192" y="67"/>
                    <a:pt x="202" y="73"/>
                    <a:pt x="172" y="8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8" name="Freeform 18"/>
            <p:cNvSpPr>
              <a:spLocks/>
            </p:cNvSpPr>
            <p:nvPr userDrawn="1"/>
          </p:nvSpPr>
          <p:spPr bwMode="auto">
            <a:xfrm>
              <a:off x="3686" y="145"/>
              <a:ext cx="372" cy="98"/>
            </a:xfrm>
            <a:custGeom>
              <a:avLst/>
              <a:gdLst/>
              <a:ahLst/>
              <a:cxnLst>
                <a:cxn ang="0">
                  <a:pos x="18" y="47"/>
                </a:cxn>
                <a:cxn ang="0">
                  <a:pos x="141" y="17"/>
                </a:cxn>
                <a:cxn ang="0">
                  <a:pos x="246" y="2"/>
                </a:cxn>
                <a:cxn ang="0">
                  <a:pos x="351" y="5"/>
                </a:cxn>
                <a:cxn ang="0">
                  <a:pos x="372" y="23"/>
                </a:cxn>
                <a:cxn ang="0">
                  <a:pos x="354" y="44"/>
                </a:cxn>
                <a:cxn ang="0">
                  <a:pos x="264" y="50"/>
                </a:cxn>
                <a:cxn ang="0">
                  <a:pos x="168" y="53"/>
                </a:cxn>
                <a:cxn ang="0">
                  <a:pos x="72" y="77"/>
                </a:cxn>
                <a:cxn ang="0">
                  <a:pos x="15" y="95"/>
                </a:cxn>
                <a:cxn ang="0">
                  <a:pos x="0" y="56"/>
                </a:cxn>
              </a:cxnLst>
              <a:rect l="0" t="0" r="r" b="b"/>
              <a:pathLst>
                <a:path w="372" h="98">
                  <a:moveTo>
                    <a:pt x="18" y="47"/>
                  </a:moveTo>
                  <a:cubicBezTo>
                    <a:pt x="60" y="36"/>
                    <a:pt x="103" y="25"/>
                    <a:pt x="141" y="17"/>
                  </a:cubicBezTo>
                  <a:cubicBezTo>
                    <a:pt x="179" y="9"/>
                    <a:pt x="211" y="4"/>
                    <a:pt x="246" y="2"/>
                  </a:cubicBezTo>
                  <a:cubicBezTo>
                    <a:pt x="281" y="0"/>
                    <a:pt x="330" y="1"/>
                    <a:pt x="351" y="5"/>
                  </a:cubicBezTo>
                  <a:cubicBezTo>
                    <a:pt x="372" y="9"/>
                    <a:pt x="372" y="17"/>
                    <a:pt x="372" y="23"/>
                  </a:cubicBezTo>
                  <a:cubicBezTo>
                    <a:pt x="372" y="29"/>
                    <a:pt x="372" y="40"/>
                    <a:pt x="354" y="44"/>
                  </a:cubicBezTo>
                  <a:cubicBezTo>
                    <a:pt x="336" y="48"/>
                    <a:pt x="295" y="49"/>
                    <a:pt x="264" y="50"/>
                  </a:cubicBezTo>
                  <a:cubicBezTo>
                    <a:pt x="233" y="51"/>
                    <a:pt x="200" y="49"/>
                    <a:pt x="168" y="53"/>
                  </a:cubicBezTo>
                  <a:cubicBezTo>
                    <a:pt x="136" y="57"/>
                    <a:pt x="98" y="70"/>
                    <a:pt x="72" y="77"/>
                  </a:cubicBezTo>
                  <a:cubicBezTo>
                    <a:pt x="46" y="84"/>
                    <a:pt x="27" y="98"/>
                    <a:pt x="15" y="95"/>
                  </a:cubicBezTo>
                  <a:cubicBezTo>
                    <a:pt x="3" y="92"/>
                    <a:pt x="1" y="74"/>
                    <a:pt x="0" y="56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9" name="Freeform 19"/>
            <p:cNvSpPr>
              <a:spLocks/>
            </p:cNvSpPr>
            <p:nvPr userDrawn="1"/>
          </p:nvSpPr>
          <p:spPr bwMode="auto">
            <a:xfrm>
              <a:off x="3618" y="308"/>
              <a:ext cx="318" cy="158"/>
            </a:xfrm>
            <a:custGeom>
              <a:avLst/>
              <a:gdLst/>
              <a:ahLst/>
              <a:cxnLst>
                <a:cxn ang="0">
                  <a:pos x="0" y="158"/>
                </a:cxn>
                <a:cxn ang="0">
                  <a:pos x="12" y="137"/>
                </a:cxn>
                <a:cxn ang="0">
                  <a:pos x="162" y="71"/>
                </a:cxn>
                <a:cxn ang="0">
                  <a:pos x="249" y="20"/>
                </a:cxn>
                <a:cxn ang="0">
                  <a:pos x="285" y="2"/>
                </a:cxn>
                <a:cxn ang="0">
                  <a:pos x="309" y="11"/>
                </a:cxn>
                <a:cxn ang="0">
                  <a:pos x="303" y="47"/>
                </a:cxn>
                <a:cxn ang="0">
                  <a:pos x="219" y="89"/>
                </a:cxn>
                <a:cxn ang="0">
                  <a:pos x="108" y="140"/>
                </a:cxn>
                <a:cxn ang="0">
                  <a:pos x="57" y="152"/>
                </a:cxn>
                <a:cxn ang="0">
                  <a:pos x="0" y="158"/>
                </a:cxn>
              </a:cxnLst>
              <a:rect l="0" t="0" r="r" b="b"/>
              <a:pathLst>
                <a:path w="318" h="158">
                  <a:moveTo>
                    <a:pt x="0" y="158"/>
                  </a:moveTo>
                  <a:lnTo>
                    <a:pt x="12" y="137"/>
                  </a:lnTo>
                  <a:cubicBezTo>
                    <a:pt x="39" y="123"/>
                    <a:pt x="122" y="90"/>
                    <a:pt x="162" y="71"/>
                  </a:cubicBezTo>
                  <a:cubicBezTo>
                    <a:pt x="202" y="52"/>
                    <a:pt x="229" y="31"/>
                    <a:pt x="249" y="20"/>
                  </a:cubicBezTo>
                  <a:cubicBezTo>
                    <a:pt x="269" y="9"/>
                    <a:pt x="275" y="4"/>
                    <a:pt x="285" y="2"/>
                  </a:cubicBezTo>
                  <a:cubicBezTo>
                    <a:pt x="295" y="0"/>
                    <a:pt x="306" y="4"/>
                    <a:pt x="309" y="11"/>
                  </a:cubicBezTo>
                  <a:cubicBezTo>
                    <a:pt x="312" y="18"/>
                    <a:pt x="318" y="34"/>
                    <a:pt x="303" y="47"/>
                  </a:cubicBezTo>
                  <a:cubicBezTo>
                    <a:pt x="288" y="60"/>
                    <a:pt x="252" y="74"/>
                    <a:pt x="219" y="89"/>
                  </a:cubicBezTo>
                  <a:cubicBezTo>
                    <a:pt x="186" y="104"/>
                    <a:pt x="135" y="130"/>
                    <a:pt x="108" y="140"/>
                  </a:cubicBezTo>
                  <a:cubicBezTo>
                    <a:pt x="81" y="150"/>
                    <a:pt x="74" y="150"/>
                    <a:pt x="57" y="152"/>
                  </a:cubicBezTo>
                  <a:cubicBezTo>
                    <a:pt x="40" y="154"/>
                    <a:pt x="23" y="154"/>
                    <a:pt x="0" y="15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0" name="Freeform 20"/>
            <p:cNvSpPr>
              <a:spLocks/>
            </p:cNvSpPr>
            <p:nvPr userDrawn="1"/>
          </p:nvSpPr>
          <p:spPr bwMode="auto">
            <a:xfrm>
              <a:off x="3413" y="291"/>
              <a:ext cx="380" cy="174"/>
            </a:xfrm>
            <a:custGeom>
              <a:avLst/>
              <a:gdLst/>
              <a:ahLst/>
              <a:cxnLst>
                <a:cxn ang="0">
                  <a:pos x="3" y="165"/>
                </a:cxn>
                <a:cxn ang="0">
                  <a:pos x="129" y="93"/>
                </a:cxn>
                <a:cxn ang="0">
                  <a:pos x="261" y="30"/>
                </a:cxn>
                <a:cxn ang="0">
                  <a:pos x="351" y="0"/>
                </a:cxn>
                <a:cxn ang="0">
                  <a:pos x="378" y="27"/>
                </a:cxn>
                <a:cxn ang="0">
                  <a:pos x="336" y="51"/>
                </a:cxn>
                <a:cxn ang="0">
                  <a:pos x="291" y="60"/>
                </a:cxn>
                <a:cxn ang="0">
                  <a:pos x="240" y="75"/>
                </a:cxn>
                <a:cxn ang="0">
                  <a:pos x="189" y="120"/>
                </a:cxn>
                <a:cxn ang="0">
                  <a:pos x="102" y="174"/>
                </a:cxn>
                <a:cxn ang="0">
                  <a:pos x="0" y="162"/>
                </a:cxn>
              </a:cxnLst>
              <a:rect l="0" t="0" r="r" b="b"/>
              <a:pathLst>
                <a:path w="380" h="174">
                  <a:moveTo>
                    <a:pt x="3" y="165"/>
                  </a:moveTo>
                  <a:cubicBezTo>
                    <a:pt x="24" y="153"/>
                    <a:pt x="86" y="115"/>
                    <a:pt x="129" y="93"/>
                  </a:cubicBezTo>
                  <a:cubicBezTo>
                    <a:pt x="172" y="71"/>
                    <a:pt x="224" y="45"/>
                    <a:pt x="261" y="30"/>
                  </a:cubicBezTo>
                  <a:cubicBezTo>
                    <a:pt x="298" y="15"/>
                    <a:pt x="332" y="0"/>
                    <a:pt x="351" y="0"/>
                  </a:cubicBezTo>
                  <a:cubicBezTo>
                    <a:pt x="370" y="0"/>
                    <a:pt x="380" y="19"/>
                    <a:pt x="378" y="27"/>
                  </a:cubicBezTo>
                  <a:cubicBezTo>
                    <a:pt x="376" y="35"/>
                    <a:pt x="350" y="46"/>
                    <a:pt x="336" y="51"/>
                  </a:cubicBezTo>
                  <a:cubicBezTo>
                    <a:pt x="322" y="56"/>
                    <a:pt x="307" y="56"/>
                    <a:pt x="291" y="60"/>
                  </a:cubicBezTo>
                  <a:cubicBezTo>
                    <a:pt x="275" y="64"/>
                    <a:pt x="257" y="65"/>
                    <a:pt x="240" y="75"/>
                  </a:cubicBezTo>
                  <a:cubicBezTo>
                    <a:pt x="223" y="85"/>
                    <a:pt x="212" y="104"/>
                    <a:pt x="189" y="120"/>
                  </a:cubicBezTo>
                  <a:cubicBezTo>
                    <a:pt x="166" y="136"/>
                    <a:pt x="133" y="167"/>
                    <a:pt x="102" y="174"/>
                  </a:cubicBezTo>
                  <a:lnTo>
                    <a:pt x="0" y="162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1" name="Freeform 21"/>
            <p:cNvSpPr>
              <a:spLocks/>
            </p:cNvSpPr>
            <p:nvPr userDrawn="1"/>
          </p:nvSpPr>
          <p:spPr bwMode="auto">
            <a:xfrm>
              <a:off x="4178" y="187"/>
              <a:ext cx="523" cy="69"/>
            </a:xfrm>
            <a:custGeom>
              <a:avLst/>
              <a:gdLst/>
              <a:ahLst/>
              <a:cxnLst>
                <a:cxn ang="0">
                  <a:pos x="84" y="11"/>
                </a:cxn>
                <a:cxn ang="0">
                  <a:pos x="27" y="5"/>
                </a:cxn>
                <a:cxn ang="0">
                  <a:pos x="9" y="35"/>
                </a:cxn>
                <a:cxn ang="0">
                  <a:pos x="81" y="56"/>
                </a:cxn>
                <a:cxn ang="0">
                  <a:pos x="255" y="68"/>
                </a:cxn>
                <a:cxn ang="0">
                  <a:pos x="432" y="50"/>
                </a:cxn>
                <a:cxn ang="0">
                  <a:pos x="513" y="5"/>
                </a:cxn>
                <a:cxn ang="0">
                  <a:pos x="372" y="20"/>
                </a:cxn>
                <a:cxn ang="0">
                  <a:pos x="141" y="14"/>
                </a:cxn>
                <a:cxn ang="0">
                  <a:pos x="84" y="11"/>
                </a:cxn>
              </a:cxnLst>
              <a:rect l="0" t="0" r="r" b="b"/>
              <a:pathLst>
                <a:path w="523" h="69">
                  <a:moveTo>
                    <a:pt x="84" y="11"/>
                  </a:moveTo>
                  <a:cubicBezTo>
                    <a:pt x="65" y="9"/>
                    <a:pt x="40" y="1"/>
                    <a:pt x="27" y="5"/>
                  </a:cubicBezTo>
                  <a:cubicBezTo>
                    <a:pt x="14" y="9"/>
                    <a:pt x="0" y="27"/>
                    <a:pt x="9" y="35"/>
                  </a:cubicBezTo>
                  <a:cubicBezTo>
                    <a:pt x="18" y="43"/>
                    <a:pt x="40" y="51"/>
                    <a:pt x="81" y="56"/>
                  </a:cubicBezTo>
                  <a:cubicBezTo>
                    <a:pt x="122" y="61"/>
                    <a:pt x="197" y="69"/>
                    <a:pt x="255" y="68"/>
                  </a:cubicBezTo>
                  <a:cubicBezTo>
                    <a:pt x="313" y="67"/>
                    <a:pt x="389" y="60"/>
                    <a:pt x="432" y="50"/>
                  </a:cubicBezTo>
                  <a:cubicBezTo>
                    <a:pt x="475" y="40"/>
                    <a:pt x="523" y="10"/>
                    <a:pt x="513" y="5"/>
                  </a:cubicBezTo>
                  <a:cubicBezTo>
                    <a:pt x="503" y="0"/>
                    <a:pt x="434" y="19"/>
                    <a:pt x="372" y="20"/>
                  </a:cubicBezTo>
                  <a:cubicBezTo>
                    <a:pt x="310" y="21"/>
                    <a:pt x="189" y="15"/>
                    <a:pt x="141" y="14"/>
                  </a:cubicBezTo>
                  <a:cubicBezTo>
                    <a:pt x="93" y="13"/>
                    <a:pt x="103" y="13"/>
                    <a:pt x="84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2" name="Freeform 22"/>
            <p:cNvSpPr>
              <a:spLocks/>
            </p:cNvSpPr>
            <p:nvPr userDrawn="1"/>
          </p:nvSpPr>
          <p:spPr bwMode="auto">
            <a:xfrm>
              <a:off x="4689" y="186"/>
              <a:ext cx="537" cy="120"/>
            </a:xfrm>
            <a:custGeom>
              <a:avLst/>
              <a:gdLst/>
              <a:ahLst/>
              <a:cxnLst>
                <a:cxn ang="0">
                  <a:pos x="23" y="6"/>
                </a:cxn>
                <a:cxn ang="0">
                  <a:pos x="188" y="3"/>
                </a:cxn>
                <a:cxn ang="0">
                  <a:pos x="323" y="27"/>
                </a:cxn>
                <a:cxn ang="0">
                  <a:pos x="464" y="69"/>
                </a:cxn>
                <a:cxn ang="0">
                  <a:pos x="521" y="90"/>
                </a:cxn>
                <a:cxn ang="0">
                  <a:pos x="533" y="105"/>
                </a:cxn>
                <a:cxn ang="0">
                  <a:pos x="497" y="120"/>
                </a:cxn>
                <a:cxn ang="0">
                  <a:pos x="452" y="108"/>
                </a:cxn>
                <a:cxn ang="0">
                  <a:pos x="350" y="72"/>
                </a:cxn>
                <a:cxn ang="0">
                  <a:pos x="158" y="39"/>
                </a:cxn>
                <a:cxn ang="0">
                  <a:pos x="50" y="39"/>
                </a:cxn>
                <a:cxn ang="0">
                  <a:pos x="23" y="6"/>
                </a:cxn>
              </a:cxnLst>
              <a:rect l="0" t="0" r="r" b="b"/>
              <a:pathLst>
                <a:path w="537" h="120">
                  <a:moveTo>
                    <a:pt x="23" y="6"/>
                  </a:moveTo>
                  <a:cubicBezTo>
                    <a:pt x="46" y="0"/>
                    <a:pt x="138" y="0"/>
                    <a:pt x="188" y="3"/>
                  </a:cubicBezTo>
                  <a:cubicBezTo>
                    <a:pt x="238" y="6"/>
                    <a:pt x="277" y="16"/>
                    <a:pt x="323" y="27"/>
                  </a:cubicBezTo>
                  <a:cubicBezTo>
                    <a:pt x="369" y="38"/>
                    <a:pt x="431" y="59"/>
                    <a:pt x="464" y="69"/>
                  </a:cubicBezTo>
                  <a:cubicBezTo>
                    <a:pt x="497" y="79"/>
                    <a:pt x="509" y="84"/>
                    <a:pt x="521" y="90"/>
                  </a:cubicBezTo>
                  <a:cubicBezTo>
                    <a:pt x="533" y="96"/>
                    <a:pt x="537" y="100"/>
                    <a:pt x="533" y="105"/>
                  </a:cubicBezTo>
                  <a:cubicBezTo>
                    <a:pt x="529" y="110"/>
                    <a:pt x="510" y="120"/>
                    <a:pt x="497" y="120"/>
                  </a:cubicBezTo>
                  <a:cubicBezTo>
                    <a:pt x="484" y="120"/>
                    <a:pt x="476" y="116"/>
                    <a:pt x="452" y="108"/>
                  </a:cubicBezTo>
                  <a:cubicBezTo>
                    <a:pt x="428" y="100"/>
                    <a:pt x="399" y="84"/>
                    <a:pt x="350" y="72"/>
                  </a:cubicBezTo>
                  <a:cubicBezTo>
                    <a:pt x="301" y="60"/>
                    <a:pt x="208" y="45"/>
                    <a:pt x="158" y="39"/>
                  </a:cubicBezTo>
                  <a:cubicBezTo>
                    <a:pt x="108" y="33"/>
                    <a:pt x="72" y="43"/>
                    <a:pt x="50" y="39"/>
                  </a:cubicBezTo>
                  <a:cubicBezTo>
                    <a:pt x="28" y="35"/>
                    <a:pt x="0" y="12"/>
                    <a:pt x="23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3" name="Freeform 23"/>
            <p:cNvSpPr>
              <a:spLocks/>
            </p:cNvSpPr>
            <p:nvPr userDrawn="1"/>
          </p:nvSpPr>
          <p:spPr bwMode="auto">
            <a:xfrm>
              <a:off x="4968" y="312"/>
              <a:ext cx="800" cy="143"/>
            </a:xfrm>
            <a:custGeom>
              <a:avLst/>
              <a:gdLst/>
              <a:ahLst/>
              <a:cxnLst>
                <a:cxn ang="0">
                  <a:pos x="800" y="24"/>
                </a:cxn>
                <a:cxn ang="0">
                  <a:pos x="782" y="15"/>
                </a:cxn>
                <a:cxn ang="0">
                  <a:pos x="659" y="63"/>
                </a:cxn>
                <a:cxn ang="0">
                  <a:pos x="500" y="84"/>
                </a:cxn>
                <a:cxn ang="0">
                  <a:pos x="326" y="69"/>
                </a:cxn>
                <a:cxn ang="0">
                  <a:pos x="98" y="21"/>
                </a:cxn>
                <a:cxn ang="0">
                  <a:pos x="11" y="6"/>
                </a:cxn>
                <a:cxn ang="0">
                  <a:pos x="32" y="60"/>
                </a:cxn>
                <a:cxn ang="0">
                  <a:pos x="155" y="96"/>
                </a:cxn>
                <a:cxn ang="0">
                  <a:pos x="410" y="138"/>
                </a:cxn>
                <a:cxn ang="0">
                  <a:pos x="596" y="129"/>
                </a:cxn>
                <a:cxn ang="0">
                  <a:pos x="737" y="90"/>
                </a:cxn>
                <a:cxn ang="0">
                  <a:pos x="788" y="69"/>
                </a:cxn>
                <a:cxn ang="0">
                  <a:pos x="800" y="24"/>
                </a:cxn>
              </a:cxnLst>
              <a:rect l="0" t="0" r="r" b="b"/>
              <a:pathLst>
                <a:path w="800" h="143">
                  <a:moveTo>
                    <a:pt x="800" y="24"/>
                  </a:moveTo>
                  <a:lnTo>
                    <a:pt x="782" y="15"/>
                  </a:lnTo>
                  <a:cubicBezTo>
                    <a:pt x="759" y="21"/>
                    <a:pt x="706" y="51"/>
                    <a:pt x="659" y="63"/>
                  </a:cubicBezTo>
                  <a:cubicBezTo>
                    <a:pt x="612" y="75"/>
                    <a:pt x="555" y="83"/>
                    <a:pt x="500" y="84"/>
                  </a:cubicBezTo>
                  <a:cubicBezTo>
                    <a:pt x="445" y="85"/>
                    <a:pt x="393" y="79"/>
                    <a:pt x="326" y="69"/>
                  </a:cubicBezTo>
                  <a:cubicBezTo>
                    <a:pt x="259" y="59"/>
                    <a:pt x="150" y="31"/>
                    <a:pt x="98" y="21"/>
                  </a:cubicBezTo>
                  <a:cubicBezTo>
                    <a:pt x="46" y="11"/>
                    <a:pt x="22" y="0"/>
                    <a:pt x="11" y="6"/>
                  </a:cubicBezTo>
                  <a:cubicBezTo>
                    <a:pt x="0" y="12"/>
                    <a:pt x="8" y="45"/>
                    <a:pt x="32" y="60"/>
                  </a:cubicBezTo>
                  <a:cubicBezTo>
                    <a:pt x="56" y="75"/>
                    <a:pt x="92" y="83"/>
                    <a:pt x="155" y="96"/>
                  </a:cubicBezTo>
                  <a:cubicBezTo>
                    <a:pt x="218" y="109"/>
                    <a:pt x="337" y="133"/>
                    <a:pt x="410" y="138"/>
                  </a:cubicBezTo>
                  <a:cubicBezTo>
                    <a:pt x="483" y="143"/>
                    <a:pt x="542" y="137"/>
                    <a:pt x="596" y="129"/>
                  </a:cubicBezTo>
                  <a:cubicBezTo>
                    <a:pt x="650" y="121"/>
                    <a:pt x="705" y="100"/>
                    <a:pt x="737" y="90"/>
                  </a:cubicBezTo>
                  <a:cubicBezTo>
                    <a:pt x="769" y="80"/>
                    <a:pt x="780" y="80"/>
                    <a:pt x="788" y="69"/>
                  </a:cubicBezTo>
                  <a:cubicBezTo>
                    <a:pt x="796" y="58"/>
                    <a:pt x="792" y="39"/>
                    <a:pt x="800" y="2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4" name="Freeform 24"/>
            <p:cNvSpPr>
              <a:spLocks/>
            </p:cNvSpPr>
            <p:nvPr userDrawn="1"/>
          </p:nvSpPr>
          <p:spPr bwMode="auto">
            <a:xfrm>
              <a:off x="5318" y="240"/>
              <a:ext cx="402" cy="115"/>
            </a:xfrm>
            <a:custGeom>
              <a:avLst/>
              <a:gdLst/>
              <a:ahLst/>
              <a:cxnLst>
                <a:cxn ang="0">
                  <a:pos x="402" y="0"/>
                </a:cxn>
                <a:cxn ang="0">
                  <a:pos x="384" y="12"/>
                </a:cxn>
                <a:cxn ang="0">
                  <a:pos x="276" y="51"/>
                </a:cxn>
                <a:cxn ang="0">
                  <a:pos x="165" y="66"/>
                </a:cxn>
                <a:cxn ang="0">
                  <a:pos x="51" y="57"/>
                </a:cxn>
                <a:cxn ang="0">
                  <a:pos x="15" y="54"/>
                </a:cxn>
                <a:cxn ang="0">
                  <a:pos x="3" y="69"/>
                </a:cxn>
                <a:cxn ang="0">
                  <a:pos x="9" y="93"/>
                </a:cxn>
                <a:cxn ang="0">
                  <a:pos x="54" y="102"/>
                </a:cxn>
                <a:cxn ang="0">
                  <a:pos x="198" y="111"/>
                </a:cxn>
                <a:cxn ang="0">
                  <a:pos x="336" y="75"/>
                </a:cxn>
                <a:cxn ang="0">
                  <a:pos x="375" y="54"/>
                </a:cxn>
                <a:cxn ang="0">
                  <a:pos x="402" y="0"/>
                </a:cxn>
              </a:cxnLst>
              <a:rect l="0" t="0" r="r" b="b"/>
              <a:pathLst>
                <a:path w="402" h="115">
                  <a:moveTo>
                    <a:pt x="402" y="0"/>
                  </a:moveTo>
                  <a:lnTo>
                    <a:pt x="384" y="12"/>
                  </a:lnTo>
                  <a:cubicBezTo>
                    <a:pt x="363" y="20"/>
                    <a:pt x="312" y="42"/>
                    <a:pt x="276" y="51"/>
                  </a:cubicBezTo>
                  <a:cubicBezTo>
                    <a:pt x="240" y="60"/>
                    <a:pt x="202" y="65"/>
                    <a:pt x="165" y="66"/>
                  </a:cubicBezTo>
                  <a:cubicBezTo>
                    <a:pt x="128" y="67"/>
                    <a:pt x="76" y="59"/>
                    <a:pt x="51" y="57"/>
                  </a:cubicBezTo>
                  <a:cubicBezTo>
                    <a:pt x="26" y="55"/>
                    <a:pt x="23" y="52"/>
                    <a:pt x="15" y="54"/>
                  </a:cubicBezTo>
                  <a:cubicBezTo>
                    <a:pt x="7" y="56"/>
                    <a:pt x="4" y="63"/>
                    <a:pt x="3" y="69"/>
                  </a:cubicBezTo>
                  <a:cubicBezTo>
                    <a:pt x="2" y="75"/>
                    <a:pt x="0" y="88"/>
                    <a:pt x="9" y="93"/>
                  </a:cubicBezTo>
                  <a:cubicBezTo>
                    <a:pt x="18" y="98"/>
                    <a:pt x="22" y="99"/>
                    <a:pt x="54" y="102"/>
                  </a:cubicBezTo>
                  <a:cubicBezTo>
                    <a:pt x="86" y="105"/>
                    <a:pt x="151" y="115"/>
                    <a:pt x="198" y="111"/>
                  </a:cubicBezTo>
                  <a:cubicBezTo>
                    <a:pt x="245" y="107"/>
                    <a:pt x="307" y="84"/>
                    <a:pt x="336" y="75"/>
                  </a:cubicBezTo>
                  <a:cubicBezTo>
                    <a:pt x="365" y="66"/>
                    <a:pt x="365" y="65"/>
                    <a:pt x="375" y="54"/>
                  </a:cubicBezTo>
                  <a:cubicBezTo>
                    <a:pt x="385" y="43"/>
                    <a:pt x="392" y="26"/>
                    <a:pt x="402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625" name="Group 25"/>
          <p:cNvGrpSpPr>
            <a:grpSpLocks/>
          </p:cNvGrpSpPr>
          <p:nvPr/>
        </p:nvGrpSpPr>
        <p:grpSpPr bwMode="auto">
          <a:xfrm>
            <a:off x="0" y="6180138"/>
            <a:ext cx="9169400" cy="138112"/>
            <a:chOff x="0" y="4032"/>
            <a:chExt cx="5776" cy="87"/>
          </a:xfrm>
        </p:grpSpPr>
        <p:sp>
          <p:nvSpPr>
            <p:cNvPr id="25626" name="Freeform 26"/>
            <p:cNvSpPr>
              <a:spLocks/>
            </p:cNvSpPr>
            <p:nvPr userDrawn="1"/>
          </p:nvSpPr>
          <p:spPr bwMode="auto">
            <a:xfrm>
              <a:off x="4041" y="4047"/>
              <a:ext cx="1735" cy="72"/>
            </a:xfrm>
            <a:custGeom>
              <a:avLst/>
              <a:gdLst/>
              <a:ahLst/>
              <a:cxnLst>
                <a:cxn ang="0">
                  <a:pos x="165" y="6"/>
                </a:cxn>
                <a:cxn ang="0">
                  <a:pos x="450" y="3"/>
                </a:cxn>
                <a:cxn ang="0">
                  <a:pos x="714" y="12"/>
                </a:cxn>
                <a:cxn ang="0">
                  <a:pos x="957" y="24"/>
                </a:cxn>
                <a:cxn ang="0">
                  <a:pos x="1173" y="24"/>
                </a:cxn>
                <a:cxn ang="0">
                  <a:pos x="1473" y="15"/>
                </a:cxn>
                <a:cxn ang="0">
                  <a:pos x="1617" y="0"/>
                </a:cxn>
                <a:cxn ang="0">
                  <a:pos x="1719" y="15"/>
                </a:cxn>
                <a:cxn ang="0">
                  <a:pos x="1716" y="66"/>
                </a:cxn>
                <a:cxn ang="0">
                  <a:pos x="1632" y="51"/>
                </a:cxn>
                <a:cxn ang="0">
                  <a:pos x="1407" y="51"/>
                </a:cxn>
                <a:cxn ang="0">
                  <a:pos x="1191" y="48"/>
                </a:cxn>
                <a:cxn ang="0">
                  <a:pos x="870" y="60"/>
                </a:cxn>
                <a:cxn ang="0">
                  <a:pos x="492" y="48"/>
                </a:cxn>
                <a:cxn ang="0">
                  <a:pos x="291" y="27"/>
                </a:cxn>
                <a:cxn ang="0">
                  <a:pos x="21" y="36"/>
                </a:cxn>
                <a:cxn ang="0">
                  <a:pos x="165" y="6"/>
                </a:cxn>
              </a:cxnLst>
              <a:rect l="0" t="0" r="r" b="b"/>
              <a:pathLst>
                <a:path w="1735" h="72">
                  <a:moveTo>
                    <a:pt x="165" y="6"/>
                  </a:moveTo>
                  <a:cubicBezTo>
                    <a:pt x="236" y="1"/>
                    <a:pt x="359" y="2"/>
                    <a:pt x="450" y="3"/>
                  </a:cubicBezTo>
                  <a:cubicBezTo>
                    <a:pt x="541" y="4"/>
                    <a:pt x="630" y="9"/>
                    <a:pt x="714" y="12"/>
                  </a:cubicBezTo>
                  <a:cubicBezTo>
                    <a:pt x="798" y="15"/>
                    <a:pt x="881" y="22"/>
                    <a:pt x="957" y="24"/>
                  </a:cubicBezTo>
                  <a:cubicBezTo>
                    <a:pt x="1033" y="26"/>
                    <a:pt x="1087" y="25"/>
                    <a:pt x="1173" y="24"/>
                  </a:cubicBezTo>
                  <a:cubicBezTo>
                    <a:pt x="1259" y="23"/>
                    <a:pt x="1399" y="19"/>
                    <a:pt x="1473" y="15"/>
                  </a:cubicBezTo>
                  <a:cubicBezTo>
                    <a:pt x="1547" y="11"/>
                    <a:pt x="1576" y="0"/>
                    <a:pt x="1617" y="0"/>
                  </a:cubicBezTo>
                  <a:cubicBezTo>
                    <a:pt x="1658" y="0"/>
                    <a:pt x="1703" y="4"/>
                    <a:pt x="1719" y="15"/>
                  </a:cubicBezTo>
                  <a:cubicBezTo>
                    <a:pt x="1735" y="26"/>
                    <a:pt x="1730" y="60"/>
                    <a:pt x="1716" y="66"/>
                  </a:cubicBezTo>
                  <a:cubicBezTo>
                    <a:pt x="1702" y="72"/>
                    <a:pt x="1683" y="53"/>
                    <a:pt x="1632" y="51"/>
                  </a:cubicBezTo>
                  <a:cubicBezTo>
                    <a:pt x="1581" y="49"/>
                    <a:pt x="1480" y="51"/>
                    <a:pt x="1407" y="51"/>
                  </a:cubicBezTo>
                  <a:cubicBezTo>
                    <a:pt x="1334" y="51"/>
                    <a:pt x="1280" y="47"/>
                    <a:pt x="1191" y="48"/>
                  </a:cubicBezTo>
                  <a:cubicBezTo>
                    <a:pt x="1102" y="49"/>
                    <a:pt x="986" y="60"/>
                    <a:pt x="870" y="60"/>
                  </a:cubicBezTo>
                  <a:cubicBezTo>
                    <a:pt x="754" y="60"/>
                    <a:pt x="588" y="53"/>
                    <a:pt x="492" y="48"/>
                  </a:cubicBezTo>
                  <a:cubicBezTo>
                    <a:pt x="396" y="43"/>
                    <a:pt x="369" y="29"/>
                    <a:pt x="291" y="27"/>
                  </a:cubicBezTo>
                  <a:cubicBezTo>
                    <a:pt x="213" y="25"/>
                    <a:pt x="42" y="39"/>
                    <a:pt x="21" y="36"/>
                  </a:cubicBezTo>
                  <a:cubicBezTo>
                    <a:pt x="0" y="33"/>
                    <a:pt x="94" y="11"/>
                    <a:pt x="165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7" name="Freeform 27"/>
            <p:cNvSpPr>
              <a:spLocks/>
            </p:cNvSpPr>
            <p:nvPr userDrawn="1"/>
          </p:nvSpPr>
          <p:spPr bwMode="auto">
            <a:xfrm>
              <a:off x="1727" y="4038"/>
              <a:ext cx="2655" cy="60"/>
            </a:xfrm>
            <a:custGeom>
              <a:avLst/>
              <a:gdLst/>
              <a:ahLst/>
              <a:cxnLst>
                <a:cxn ang="0">
                  <a:pos x="2641" y="6"/>
                </a:cxn>
                <a:cxn ang="0">
                  <a:pos x="2620" y="30"/>
                </a:cxn>
                <a:cxn ang="0">
                  <a:pos x="2368" y="45"/>
                </a:cxn>
                <a:cxn ang="0">
                  <a:pos x="2023" y="60"/>
                </a:cxn>
                <a:cxn ang="0">
                  <a:pos x="1786" y="48"/>
                </a:cxn>
                <a:cxn ang="0">
                  <a:pos x="1525" y="36"/>
                </a:cxn>
                <a:cxn ang="0">
                  <a:pos x="1195" y="45"/>
                </a:cxn>
                <a:cxn ang="0">
                  <a:pos x="817" y="39"/>
                </a:cxn>
                <a:cxn ang="0">
                  <a:pos x="499" y="27"/>
                </a:cxn>
                <a:cxn ang="0">
                  <a:pos x="136" y="39"/>
                </a:cxn>
                <a:cxn ang="0">
                  <a:pos x="10" y="33"/>
                </a:cxn>
                <a:cxn ang="0">
                  <a:pos x="76" y="24"/>
                </a:cxn>
                <a:cxn ang="0">
                  <a:pos x="310" y="18"/>
                </a:cxn>
                <a:cxn ang="0">
                  <a:pos x="544" y="0"/>
                </a:cxn>
                <a:cxn ang="0">
                  <a:pos x="853" y="21"/>
                </a:cxn>
                <a:cxn ang="0">
                  <a:pos x="1114" y="21"/>
                </a:cxn>
                <a:cxn ang="0">
                  <a:pos x="1399" y="3"/>
                </a:cxn>
                <a:cxn ang="0">
                  <a:pos x="1588" y="9"/>
                </a:cxn>
                <a:cxn ang="0">
                  <a:pos x="1807" y="21"/>
                </a:cxn>
                <a:cxn ang="0">
                  <a:pos x="2035" y="12"/>
                </a:cxn>
                <a:cxn ang="0">
                  <a:pos x="2290" y="18"/>
                </a:cxn>
                <a:cxn ang="0">
                  <a:pos x="2596" y="3"/>
                </a:cxn>
                <a:cxn ang="0">
                  <a:pos x="2641" y="6"/>
                </a:cxn>
              </a:cxnLst>
              <a:rect l="0" t="0" r="r" b="b"/>
              <a:pathLst>
                <a:path w="2655" h="60">
                  <a:moveTo>
                    <a:pt x="2641" y="6"/>
                  </a:moveTo>
                  <a:lnTo>
                    <a:pt x="2620" y="30"/>
                  </a:lnTo>
                  <a:cubicBezTo>
                    <a:pt x="2575" y="36"/>
                    <a:pt x="2467" y="40"/>
                    <a:pt x="2368" y="45"/>
                  </a:cubicBezTo>
                  <a:cubicBezTo>
                    <a:pt x="2269" y="50"/>
                    <a:pt x="2120" y="60"/>
                    <a:pt x="2023" y="60"/>
                  </a:cubicBezTo>
                  <a:cubicBezTo>
                    <a:pt x="1926" y="60"/>
                    <a:pt x="1869" y="52"/>
                    <a:pt x="1786" y="48"/>
                  </a:cubicBezTo>
                  <a:cubicBezTo>
                    <a:pt x="1703" y="44"/>
                    <a:pt x="1623" y="36"/>
                    <a:pt x="1525" y="36"/>
                  </a:cubicBezTo>
                  <a:cubicBezTo>
                    <a:pt x="1427" y="36"/>
                    <a:pt x="1313" y="44"/>
                    <a:pt x="1195" y="45"/>
                  </a:cubicBezTo>
                  <a:cubicBezTo>
                    <a:pt x="1077" y="46"/>
                    <a:pt x="933" y="42"/>
                    <a:pt x="817" y="39"/>
                  </a:cubicBezTo>
                  <a:cubicBezTo>
                    <a:pt x="701" y="36"/>
                    <a:pt x="612" y="27"/>
                    <a:pt x="499" y="27"/>
                  </a:cubicBezTo>
                  <a:cubicBezTo>
                    <a:pt x="386" y="27"/>
                    <a:pt x="217" y="38"/>
                    <a:pt x="136" y="39"/>
                  </a:cubicBezTo>
                  <a:cubicBezTo>
                    <a:pt x="55" y="40"/>
                    <a:pt x="20" y="36"/>
                    <a:pt x="10" y="33"/>
                  </a:cubicBezTo>
                  <a:cubicBezTo>
                    <a:pt x="0" y="30"/>
                    <a:pt x="26" y="27"/>
                    <a:pt x="76" y="24"/>
                  </a:cubicBezTo>
                  <a:cubicBezTo>
                    <a:pt x="126" y="21"/>
                    <a:pt x="232" y="22"/>
                    <a:pt x="310" y="18"/>
                  </a:cubicBezTo>
                  <a:cubicBezTo>
                    <a:pt x="388" y="14"/>
                    <a:pt x="454" y="0"/>
                    <a:pt x="544" y="0"/>
                  </a:cubicBezTo>
                  <a:cubicBezTo>
                    <a:pt x="634" y="0"/>
                    <a:pt x="758" y="18"/>
                    <a:pt x="853" y="21"/>
                  </a:cubicBezTo>
                  <a:cubicBezTo>
                    <a:pt x="948" y="24"/>
                    <a:pt x="1023" y="24"/>
                    <a:pt x="1114" y="21"/>
                  </a:cubicBezTo>
                  <a:cubicBezTo>
                    <a:pt x="1205" y="18"/>
                    <a:pt x="1320" y="5"/>
                    <a:pt x="1399" y="3"/>
                  </a:cubicBezTo>
                  <a:cubicBezTo>
                    <a:pt x="1478" y="1"/>
                    <a:pt x="1520" y="6"/>
                    <a:pt x="1588" y="9"/>
                  </a:cubicBezTo>
                  <a:cubicBezTo>
                    <a:pt x="1656" y="12"/>
                    <a:pt x="1733" y="21"/>
                    <a:pt x="1807" y="21"/>
                  </a:cubicBezTo>
                  <a:cubicBezTo>
                    <a:pt x="1881" y="21"/>
                    <a:pt x="1955" y="12"/>
                    <a:pt x="2035" y="12"/>
                  </a:cubicBezTo>
                  <a:cubicBezTo>
                    <a:pt x="2115" y="12"/>
                    <a:pt x="2197" y="19"/>
                    <a:pt x="2290" y="18"/>
                  </a:cubicBezTo>
                  <a:cubicBezTo>
                    <a:pt x="2383" y="17"/>
                    <a:pt x="2537" y="5"/>
                    <a:pt x="2596" y="3"/>
                  </a:cubicBezTo>
                  <a:cubicBezTo>
                    <a:pt x="2655" y="1"/>
                    <a:pt x="2651" y="3"/>
                    <a:pt x="2641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8" name="Freeform 28"/>
            <p:cNvSpPr>
              <a:spLocks/>
            </p:cNvSpPr>
            <p:nvPr userDrawn="1"/>
          </p:nvSpPr>
          <p:spPr bwMode="auto">
            <a:xfrm>
              <a:off x="0" y="4032"/>
              <a:ext cx="2041" cy="62"/>
            </a:xfrm>
            <a:custGeom>
              <a:avLst/>
              <a:gdLst/>
              <a:ahLst/>
              <a:cxnLst>
                <a:cxn ang="0">
                  <a:pos x="1893" y="39"/>
                </a:cxn>
                <a:cxn ang="0">
                  <a:pos x="1578" y="45"/>
                </a:cxn>
                <a:cxn ang="0">
                  <a:pos x="1011" y="60"/>
                </a:cxn>
                <a:cxn ang="0">
                  <a:pos x="438" y="57"/>
                </a:cxn>
                <a:cxn ang="0">
                  <a:pos x="0" y="36"/>
                </a:cxn>
                <a:cxn ang="0">
                  <a:pos x="0" y="3"/>
                </a:cxn>
                <a:cxn ang="0">
                  <a:pos x="210" y="18"/>
                </a:cxn>
                <a:cxn ang="0">
                  <a:pos x="474" y="21"/>
                </a:cxn>
                <a:cxn ang="0">
                  <a:pos x="678" y="9"/>
                </a:cxn>
                <a:cxn ang="0">
                  <a:pos x="897" y="9"/>
                </a:cxn>
                <a:cxn ang="0">
                  <a:pos x="1167" y="30"/>
                </a:cxn>
                <a:cxn ang="0">
                  <a:pos x="1500" y="24"/>
                </a:cxn>
                <a:cxn ang="0">
                  <a:pos x="1758" y="3"/>
                </a:cxn>
                <a:cxn ang="0">
                  <a:pos x="1938" y="18"/>
                </a:cxn>
                <a:cxn ang="0">
                  <a:pos x="2034" y="33"/>
                </a:cxn>
                <a:cxn ang="0">
                  <a:pos x="1893" y="39"/>
                </a:cxn>
              </a:cxnLst>
              <a:rect l="0" t="0" r="r" b="b"/>
              <a:pathLst>
                <a:path w="2041" h="62">
                  <a:moveTo>
                    <a:pt x="1893" y="39"/>
                  </a:moveTo>
                  <a:cubicBezTo>
                    <a:pt x="1817" y="41"/>
                    <a:pt x="1725" y="42"/>
                    <a:pt x="1578" y="45"/>
                  </a:cubicBezTo>
                  <a:cubicBezTo>
                    <a:pt x="1431" y="48"/>
                    <a:pt x="1201" y="58"/>
                    <a:pt x="1011" y="60"/>
                  </a:cubicBezTo>
                  <a:cubicBezTo>
                    <a:pt x="821" y="62"/>
                    <a:pt x="606" y="61"/>
                    <a:pt x="438" y="57"/>
                  </a:cubicBezTo>
                  <a:cubicBezTo>
                    <a:pt x="270" y="53"/>
                    <a:pt x="73" y="45"/>
                    <a:pt x="0" y="36"/>
                  </a:cubicBezTo>
                  <a:lnTo>
                    <a:pt x="0" y="3"/>
                  </a:lnTo>
                  <a:cubicBezTo>
                    <a:pt x="35" y="0"/>
                    <a:pt x="131" y="15"/>
                    <a:pt x="210" y="18"/>
                  </a:cubicBezTo>
                  <a:cubicBezTo>
                    <a:pt x="289" y="21"/>
                    <a:pt x="396" y="22"/>
                    <a:pt x="474" y="21"/>
                  </a:cubicBezTo>
                  <a:cubicBezTo>
                    <a:pt x="552" y="20"/>
                    <a:pt x="608" y="11"/>
                    <a:pt x="678" y="9"/>
                  </a:cubicBezTo>
                  <a:cubicBezTo>
                    <a:pt x="748" y="7"/>
                    <a:pt x="816" y="6"/>
                    <a:pt x="897" y="9"/>
                  </a:cubicBezTo>
                  <a:cubicBezTo>
                    <a:pt x="978" y="12"/>
                    <a:pt x="1067" y="28"/>
                    <a:pt x="1167" y="30"/>
                  </a:cubicBezTo>
                  <a:cubicBezTo>
                    <a:pt x="1267" y="32"/>
                    <a:pt x="1402" y="28"/>
                    <a:pt x="1500" y="24"/>
                  </a:cubicBezTo>
                  <a:cubicBezTo>
                    <a:pt x="1598" y="20"/>
                    <a:pt x="1685" y="4"/>
                    <a:pt x="1758" y="3"/>
                  </a:cubicBezTo>
                  <a:cubicBezTo>
                    <a:pt x="1831" y="2"/>
                    <a:pt x="1892" y="13"/>
                    <a:pt x="1938" y="18"/>
                  </a:cubicBezTo>
                  <a:cubicBezTo>
                    <a:pt x="1984" y="23"/>
                    <a:pt x="2041" y="30"/>
                    <a:pt x="2034" y="33"/>
                  </a:cubicBezTo>
                  <a:cubicBezTo>
                    <a:pt x="2027" y="36"/>
                    <a:pt x="1969" y="37"/>
                    <a:pt x="1893" y="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29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835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5630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31" name="Rectangle 3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5163" y="63674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5632" name="Rectangle 3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3563" y="63674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5633" name="Rectangle 3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32563" y="63674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88F3DCA-958F-484E-8E15-7E2B6F07107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90000"/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9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0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0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0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0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0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28: The Byzantine Empire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East/West split in the 4</a:t>
            </a:r>
            <a:r>
              <a:rPr lang="en-US" baseline="30000" dirty="0"/>
              <a:t>th</a:t>
            </a:r>
            <a:r>
              <a:rPr lang="en-US" dirty="0"/>
              <a:t> century</a:t>
            </a:r>
          </a:p>
          <a:p>
            <a:pPr lvl="1"/>
            <a:r>
              <a:rPr lang="en-US" dirty="0"/>
              <a:t>Western capital: Rome</a:t>
            </a:r>
          </a:p>
          <a:p>
            <a:pPr lvl="1"/>
            <a:r>
              <a:rPr lang="en-US" dirty="0"/>
              <a:t>Eastern capital: Constantinople</a:t>
            </a:r>
          </a:p>
          <a:p>
            <a:r>
              <a:rPr lang="en-US" dirty="0"/>
              <a:t>Barbarians invade the West</a:t>
            </a:r>
          </a:p>
          <a:p>
            <a:r>
              <a:rPr lang="en-US" dirty="0"/>
              <a:t>Eastern empire continues to thrive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Justinian’s Reign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Ruled 527-565</a:t>
            </a:r>
          </a:p>
          <a:p>
            <a:r>
              <a:rPr lang="en-US" sz="2400" dirty="0" smtClean="0"/>
              <a:t>Theodora</a:t>
            </a:r>
            <a:endParaRPr lang="en-US" sz="2400" dirty="0"/>
          </a:p>
          <a:p>
            <a:r>
              <a:rPr lang="en-US" sz="2400" dirty="0"/>
              <a:t>Belisarius and Western campaigns</a:t>
            </a:r>
          </a:p>
          <a:p>
            <a:pPr lvl="1"/>
            <a:r>
              <a:rPr lang="en-US" sz="2000" dirty="0"/>
              <a:t>533 – N. Africa</a:t>
            </a:r>
          </a:p>
          <a:p>
            <a:pPr lvl="1"/>
            <a:r>
              <a:rPr lang="en-US" sz="2000" dirty="0"/>
              <a:t>535 – Sicily</a:t>
            </a:r>
          </a:p>
          <a:p>
            <a:pPr lvl="1"/>
            <a:r>
              <a:rPr lang="en-US" sz="2000" dirty="0"/>
              <a:t>552 – Italy</a:t>
            </a:r>
          </a:p>
          <a:p>
            <a:r>
              <a:rPr lang="en-US" sz="2400" dirty="0"/>
              <a:t>Overextension or plague?</a:t>
            </a:r>
          </a:p>
        </p:txBody>
      </p:sp>
      <p:pic>
        <p:nvPicPr>
          <p:cNvPr id="28679" name="Picture 7" descr="Byzantine Map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762250"/>
            <a:ext cx="3810000" cy="25511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Justinian’s Reign (2)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i="1" dirty="0"/>
              <a:t>Corpus </a:t>
            </a:r>
            <a:r>
              <a:rPr lang="en-US" sz="2800" i="1" dirty="0" err="1"/>
              <a:t>Iuris</a:t>
            </a:r>
            <a:r>
              <a:rPr lang="en-US" sz="2800" i="1" dirty="0"/>
              <a:t> </a:t>
            </a:r>
            <a:r>
              <a:rPr lang="en-US" sz="2800" i="1" dirty="0" err="1"/>
              <a:t>Civilis</a:t>
            </a:r>
            <a:endParaRPr lang="en-US" sz="2800" i="1" dirty="0"/>
          </a:p>
          <a:p>
            <a:pPr lvl="1"/>
            <a:r>
              <a:rPr lang="en-US" sz="2400" i="1" dirty="0" smtClean="0"/>
              <a:t>Codex</a:t>
            </a:r>
            <a:endParaRPr lang="en-US" sz="2400" i="1" dirty="0"/>
          </a:p>
          <a:p>
            <a:pPr lvl="1"/>
            <a:r>
              <a:rPr lang="en-US" sz="2400" i="1" dirty="0" smtClean="0"/>
              <a:t>Digest</a:t>
            </a:r>
            <a:r>
              <a:rPr lang="en-US" sz="2400" dirty="0" smtClean="0"/>
              <a:t> (encyclopedia)</a:t>
            </a:r>
            <a:endParaRPr lang="en-US" sz="2400" i="1" dirty="0"/>
          </a:p>
          <a:p>
            <a:pPr lvl="1"/>
            <a:r>
              <a:rPr lang="en-US" sz="2400" i="1" dirty="0" smtClean="0"/>
              <a:t>Institutes</a:t>
            </a:r>
            <a:r>
              <a:rPr lang="en-US" sz="2400" dirty="0" smtClean="0"/>
              <a:t> (textbook)</a:t>
            </a:r>
            <a:endParaRPr lang="en-US" sz="2400" i="1" dirty="0"/>
          </a:p>
          <a:p>
            <a:pPr lvl="1"/>
            <a:r>
              <a:rPr lang="en-US" sz="2400" i="1" dirty="0" smtClean="0"/>
              <a:t>Novels</a:t>
            </a:r>
            <a:endParaRPr lang="en-US" sz="2400" dirty="0"/>
          </a:p>
        </p:txBody>
      </p:sp>
      <p:pic>
        <p:nvPicPr>
          <p:cNvPr id="29701" name="Picture 5" descr="Justinian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909888"/>
            <a:ext cx="3810000" cy="22558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Justinian’s Reign (3)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Procopius (500-562)</a:t>
            </a:r>
          </a:p>
          <a:p>
            <a:pPr lvl="1"/>
            <a:r>
              <a:rPr lang="en-US" sz="2400" i="1" dirty="0"/>
              <a:t>Wars</a:t>
            </a:r>
          </a:p>
          <a:p>
            <a:pPr lvl="1"/>
            <a:r>
              <a:rPr lang="en-US" sz="2400" i="1" dirty="0"/>
              <a:t>Secret History</a:t>
            </a:r>
            <a:endParaRPr lang="en-US" sz="2400" dirty="0"/>
          </a:p>
          <a:p>
            <a:r>
              <a:rPr lang="en-US" sz="2800" dirty="0"/>
              <a:t>Constantinople</a:t>
            </a:r>
          </a:p>
          <a:p>
            <a:pPr lvl="1"/>
            <a:r>
              <a:rPr lang="en-US" sz="2400" dirty="0"/>
              <a:t>532 – Nike Revolt</a:t>
            </a:r>
          </a:p>
          <a:p>
            <a:pPr lvl="1"/>
            <a:r>
              <a:rPr lang="en-US" sz="2400" dirty="0"/>
              <a:t>Commercial nexus</a:t>
            </a:r>
          </a:p>
          <a:p>
            <a:pPr lvl="1"/>
            <a:r>
              <a:rPr lang="en-US" sz="2400" dirty="0"/>
              <a:t>Buildings</a:t>
            </a:r>
          </a:p>
          <a:p>
            <a:pPr lvl="2"/>
            <a:r>
              <a:rPr lang="en-US" sz="2000" dirty="0"/>
              <a:t>Hippodrome</a:t>
            </a:r>
          </a:p>
          <a:p>
            <a:pPr lvl="2"/>
            <a:r>
              <a:rPr lang="en-US" sz="2000" dirty="0" err="1"/>
              <a:t>Hagia</a:t>
            </a:r>
            <a:r>
              <a:rPr lang="en-US" sz="2000" dirty="0"/>
              <a:t> Sophia (537)</a:t>
            </a:r>
          </a:p>
        </p:txBody>
      </p:sp>
      <p:pic>
        <p:nvPicPr>
          <p:cNvPr id="30725" name="Picture 5" descr="Hagia Sophia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81600" y="1981200"/>
            <a:ext cx="2743200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Period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Eastern Roman Empire </a:t>
            </a:r>
            <a:r>
              <a:rPr lang="en-US" dirty="0">
                <a:sym typeface="Wingdings" pitchFamily="2" charset="2"/>
              </a:rPr>
              <a:t> Byzantine Empire</a:t>
            </a:r>
          </a:p>
          <a:p>
            <a:pPr lvl="1"/>
            <a:r>
              <a:rPr lang="en-US" dirty="0"/>
              <a:t>7</a:t>
            </a:r>
            <a:r>
              <a:rPr lang="en-US" baseline="30000" dirty="0"/>
              <a:t>th</a:t>
            </a:r>
            <a:r>
              <a:rPr lang="en-US" dirty="0"/>
              <a:t>-century </a:t>
            </a:r>
            <a:r>
              <a:rPr lang="en-US" dirty="0" smtClean="0"/>
              <a:t>Invasions (Persians, Slavs, Arabs, </a:t>
            </a:r>
            <a:r>
              <a:rPr lang="en-US" dirty="0" err="1" smtClean="0"/>
              <a:t>Bulgars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smtClean="0"/>
              <a:t>Heraclius </a:t>
            </a:r>
            <a:r>
              <a:rPr lang="en-US" dirty="0"/>
              <a:t>(610-641) and the </a:t>
            </a:r>
            <a:r>
              <a:rPr lang="en-US" i="1" dirty="0"/>
              <a:t>theme</a:t>
            </a:r>
            <a:r>
              <a:rPr lang="en-US" dirty="0"/>
              <a:t>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Eighth Century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Reduced territory</a:t>
            </a:r>
          </a:p>
          <a:p>
            <a:r>
              <a:rPr lang="en-US" sz="2800" dirty="0"/>
              <a:t>Latin </a:t>
            </a:r>
            <a:r>
              <a:rPr lang="en-US" sz="2800" dirty="0">
                <a:sym typeface="Wingdings" pitchFamily="2" charset="2"/>
              </a:rPr>
              <a:t> Greek</a:t>
            </a:r>
          </a:p>
          <a:p>
            <a:r>
              <a:rPr lang="en-US" sz="2800" dirty="0"/>
              <a:t>Christian foundation</a:t>
            </a:r>
          </a:p>
          <a:p>
            <a:pPr lvl="1"/>
            <a:r>
              <a:rPr lang="en-US" sz="2400" dirty="0"/>
              <a:t>Buildings and art</a:t>
            </a:r>
          </a:p>
          <a:p>
            <a:pPr lvl="1"/>
            <a:r>
              <a:rPr lang="en-US" sz="2400" dirty="0" err="1"/>
              <a:t>Caesaro-papism</a:t>
            </a:r>
            <a:endParaRPr lang="en-US" sz="2400" dirty="0"/>
          </a:p>
          <a:p>
            <a:pPr lvl="1"/>
            <a:r>
              <a:rPr lang="en-US" sz="2400" dirty="0"/>
              <a:t>Religious controversy</a:t>
            </a:r>
          </a:p>
          <a:p>
            <a:r>
              <a:rPr lang="en-US" sz="2800" dirty="0"/>
              <a:t>Iconoclasm</a:t>
            </a:r>
          </a:p>
          <a:p>
            <a:pPr lvl="1"/>
            <a:r>
              <a:rPr lang="en-US" sz="2400" dirty="0"/>
              <a:t>Leo III (717-741)</a:t>
            </a:r>
          </a:p>
        </p:txBody>
      </p:sp>
      <p:pic>
        <p:nvPicPr>
          <p:cNvPr id="34821" name="Picture 5" descr="Byzantine Icon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76850" y="1981200"/>
            <a:ext cx="2551113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Influence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Powerful idea of Empire, Rome</a:t>
            </a:r>
          </a:p>
          <a:p>
            <a:r>
              <a:rPr lang="en-US" dirty="0"/>
              <a:t>Legal system</a:t>
            </a:r>
          </a:p>
          <a:p>
            <a:r>
              <a:rPr lang="en-US" dirty="0"/>
              <a:t>Buffer state</a:t>
            </a:r>
          </a:p>
          <a:p>
            <a:r>
              <a:rPr lang="en-US" dirty="0"/>
              <a:t>Constantinople legendary in the West</a:t>
            </a:r>
          </a:p>
          <a:p>
            <a:r>
              <a:rPr lang="en-US" dirty="0"/>
              <a:t>Example of Christian empire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theme/theme1.xml><?xml version="1.0" encoding="utf-8"?>
<a:theme xmlns:a="http://schemas.openxmlformats.org/drawingml/2006/main" name="Sumi Painting">
  <a:themeElements>
    <a:clrScheme name="Sumi Painting 1">
      <a:dk1>
        <a:srgbClr val="545472"/>
      </a:dk1>
      <a:lt1>
        <a:srgbClr val="FFFFFF"/>
      </a:lt1>
      <a:dk2>
        <a:srgbClr val="660066"/>
      </a:dk2>
      <a:lt2>
        <a:srgbClr val="9797B7"/>
      </a:lt2>
      <a:accent1>
        <a:srgbClr val="A7CCD9"/>
      </a:accent1>
      <a:accent2>
        <a:srgbClr val="C7C7DF"/>
      </a:accent2>
      <a:accent3>
        <a:srgbClr val="FFFFFF"/>
      </a:accent3>
      <a:accent4>
        <a:srgbClr val="464660"/>
      </a:accent4>
      <a:accent5>
        <a:srgbClr val="D0E2E9"/>
      </a:accent5>
      <a:accent6>
        <a:srgbClr val="B4B4CA"/>
      </a:accent6>
      <a:hlink>
        <a:srgbClr val="9595FF"/>
      </a:hlink>
      <a:folHlink>
        <a:srgbClr val="8888AE"/>
      </a:folHlink>
    </a:clrScheme>
    <a:fontScheme name="Sumi Painting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Sumi Painting 1">
        <a:dk1>
          <a:srgbClr val="545472"/>
        </a:dk1>
        <a:lt1>
          <a:srgbClr val="FFFFFF"/>
        </a:lt1>
        <a:dk2>
          <a:srgbClr val="660066"/>
        </a:dk2>
        <a:lt2>
          <a:srgbClr val="9797B7"/>
        </a:lt2>
        <a:accent1>
          <a:srgbClr val="A7CCD9"/>
        </a:accent1>
        <a:accent2>
          <a:srgbClr val="C7C7DF"/>
        </a:accent2>
        <a:accent3>
          <a:srgbClr val="FFFFFF"/>
        </a:accent3>
        <a:accent4>
          <a:srgbClr val="464660"/>
        </a:accent4>
        <a:accent5>
          <a:srgbClr val="D0E2E9"/>
        </a:accent5>
        <a:accent6>
          <a:srgbClr val="B4B4CA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2">
        <a:dk1>
          <a:srgbClr val="545472"/>
        </a:dk1>
        <a:lt1>
          <a:srgbClr val="FFFFFF"/>
        </a:lt1>
        <a:dk2>
          <a:srgbClr val="892D5B"/>
        </a:dk2>
        <a:lt2>
          <a:srgbClr val="68A7BE"/>
        </a:lt2>
        <a:accent1>
          <a:srgbClr val="CAACCC"/>
        </a:accent1>
        <a:accent2>
          <a:srgbClr val="A7CCD9"/>
        </a:accent2>
        <a:accent3>
          <a:srgbClr val="FFFFFF"/>
        </a:accent3>
        <a:accent4>
          <a:srgbClr val="464660"/>
        </a:accent4>
        <a:accent5>
          <a:srgbClr val="E1D2E2"/>
        </a:accent5>
        <a:accent6>
          <a:srgbClr val="97B9C4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4">
        <a:dk1>
          <a:srgbClr val="545472"/>
        </a:dk1>
        <a:lt1>
          <a:srgbClr val="FFFFFF"/>
        </a:lt1>
        <a:dk2>
          <a:srgbClr val="892D5B"/>
        </a:dk2>
        <a:lt2>
          <a:srgbClr val="AC3872"/>
        </a:lt2>
        <a:accent1>
          <a:srgbClr val="660066"/>
        </a:accent1>
        <a:accent2>
          <a:srgbClr val="E2A6C4"/>
        </a:accent2>
        <a:accent3>
          <a:srgbClr val="FFFFFF"/>
        </a:accent3>
        <a:accent4>
          <a:srgbClr val="464660"/>
        </a:accent4>
        <a:accent5>
          <a:srgbClr val="B8AAB8"/>
        </a:accent5>
        <a:accent6>
          <a:srgbClr val="CD96B1"/>
        </a:accent6>
        <a:hlink>
          <a:srgbClr val="8585FF"/>
        </a:hlink>
        <a:folHlink>
          <a:srgbClr val="563E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5">
        <a:dk1>
          <a:srgbClr val="545472"/>
        </a:dk1>
        <a:lt1>
          <a:srgbClr val="FFFFFF"/>
        </a:lt1>
        <a:dk2>
          <a:srgbClr val="892D5B"/>
        </a:dk2>
        <a:lt2>
          <a:srgbClr val="515BA7"/>
        </a:lt2>
        <a:accent1>
          <a:srgbClr val="8BD8E7"/>
        </a:accent1>
        <a:accent2>
          <a:srgbClr val="A5AAD3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959ABF"/>
        </a:accent6>
        <a:hlink>
          <a:srgbClr val="B78AFA"/>
        </a:hlink>
        <a:folHlink>
          <a:srgbClr val="A0A5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6">
        <a:dk1>
          <a:srgbClr val="545472"/>
        </a:dk1>
        <a:lt1>
          <a:srgbClr val="FFFFFF"/>
        </a:lt1>
        <a:dk2>
          <a:srgbClr val="37467F"/>
        </a:dk2>
        <a:lt2>
          <a:srgbClr val="547A3C"/>
        </a:lt2>
        <a:accent1>
          <a:srgbClr val="8BD8E7"/>
        </a:accent1>
        <a:accent2>
          <a:srgbClr val="B7D3A5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A6BF95"/>
        </a:accent6>
        <a:hlink>
          <a:srgbClr val="619147"/>
        </a:hlink>
        <a:folHlink>
          <a:srgbClr val="94BE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7">
        <a:dk1>
          <a:srgbClr val="545472"/>
        </a:dk1>
        <a:lt1>
          <a:srgbClr val="FFFFFF"/>
        </a:lt1>
        <a:dk2>
          <a:srgbClr val="655851"/>
        </a:dk2>
        <a:lt2>
          <a:srgbClr val="B49234"/>
        </a:lt2>
        <a:accent1>
          <a:srgbClr val="F8C684"/>
        </a:accent1>
        <a:accent2>
          <a:srgbClr val="E1CE97"/>
        </a:accent2>
        <a:accent3>
          <a:srgbClr val="FFFFFF"/>
        </a:accent3>
        <a:accent4>
          <a:srgbClr val="464660"/>
        </a:accent4>
        <a:accent5>
          <a:srgbClr val="FBDFC2"/>
        </a:accent5>
        <a:accent6>
          <a:srgbClr val="CCBA88"/>
        </a:accent6>
        <a:hlink>
          <a:srgbClr val="7C6148"/>
        </a:hlink>
        <a:folHlink>
          <a:srgbClr val="8E856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Designs\Sumi Painting.pot</Template>
  <TotalTime>684</TotalTime>
  <Words>170</Words>
  <Application>Microsoft Office PowerPoint</Application>
  <PresentationFormat>On-screen Show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Sumi Painting</vt:lpstr>
      <vt:lpstr>Western Civilization to 1500</vt:lpstr>
      <vt:lpstr>Background</vt:lpstr>
      <vt:lpstr>Justinian’s Reign</vt:lpstr>
      <vt:lpstr>Justinian’s Reign (2)</vt:lpstr>
      <vt:lpstr>Justinian’s Reign (3)</vt:lpstr>
      <vt:lpstr>Transition Period</vt:lpstr>
      <vt:lpstr>Eighth Century</vt:lpstr>
      <vt:lpstr>Influence</vt:lpstr>
    </vt:vector>
  </TitlesOfParts>
  <Company>Florida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Byzantine Empire</dc:title>
  <dc:creator>Jason Jewell</dc:creator>
  <cp:lastModifiedBy>Jason</cp:lastModifiedBy>
  <cp:revision>9</cp:revision>
  <cp:lastPrinted>1601-01-01T00:00:00Z</cp:lastPrinted>
  <dcterms:created xsi:type="dcterms:W3CDTF">2001-10-18T00:33:52Z</dcterms:created>
  <dcterms:modified xsi:type="dcterms:W3CDTF">2011-08-19T12:26:07Z</dcterms:modified>
</cp:coreProperties>
</file>