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29" name="AutoShape 57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0" name="AutoShape 58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1" name="AutoShape 59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3" name="AutoShape 6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4" name="Rectangle 6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5" name="Rectangle 6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36" name="Rectangle 6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37" name="Rectangle 6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38" name="Rectangle 6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049004-F3AD-4834-B0B2-45100D1D7A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6FB56-F542-49E5-AF30-8BBF79BA16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1984B-E156-4CF8-863E-CC547DAF4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38593D01-1AB3-4572-9C06-B932048279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4B5DA1DA-A0D7-4B17-B6EB-C9466F65D6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580C5-953F-4735-99C8-54EEFF51C2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A5198-DEB7-46E7-B9FF-B7E94704E1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BE611-8420-4D5B-A469-4FB5F69A65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25D9E-C3AA-44A9-92D0-F2FFE977D9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04205-F90E-4FAE-8C11-6BC62AB066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8864B-017B-44B6-830D-FD533B244E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1667B-6C61-46FB-A963-5A097C649D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4F184-099F-40CC-99A9-037113FB45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Rectangle 58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07" name="Rectangle 5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08" name="Rectangle 6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09" name="Rectangle 6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114" name="Rectangle 6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5" name="Rectangle 6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6" name="Rectangle 6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0" name="Rectangle 62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EFF28FB4-7CBE-4646-BA6C-7649906E5BC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 descr="Large confetti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22: The New Testament Era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 Practices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Weekly meetings</a:t>
            </a:r>
          </a:p>
          <a:p>
            <a:r>
              <a:rPr lang="en-US" dirty="0"/>
              <a:t>Baptism of initiates</a:t>
            </a:r>
          </a:p>
          <a:p>
            <a:r>
              <a:rPr lang="en-US" i="1" dirty="0"/>
              <a:t>Agape</a:t>
            </a:r>
            <a:r>
              <a:rPr lang="en-US" dirty="0"/>
              <a:t> feast or Lord’s Supper</a:t>
            </a:r>
          </a:p>
          <a:p>
            <a:pPr lvl="1"/>
            <a:r>
              <a:rPr lang="en-US" dirty="0"/>
              <a:t>Commemorated Jesus’ Last Supper</a:t>
            </a:r>
          </a:p>
          <a:p>
            <a:pPr lvl="1"/>
            <a:r>
              <a:rPr lang="en-US" dirty="0"/>
              <a:t>Gradually became formalized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 Practices (2)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Church organization</a:t>
            </a:r>
          </a:p>
          <a:p>
            <a:pPr lvl="1"/>
            <a:r>
              <a:rPr lang="en-US" dirty="0"/>
              <a:t>Bishops/presbyters/elders</a:t>
            </a:r>
          </a:p>
          <a:p>
            <a:pPr lvl="1"/>
            <a:r>
              <a:rPr lang="en-US" dirty="0"/>
              <a:t>Deacons (Acts 6:1-7)</a:t>
            </a:r>
          </a:p>
          <a:p>
            <a:r>
              <a:rPr lang="en-US" dirty="0"/>
              <a:t>Church discipline (Matt. 18:15-18; 1 Cor. 6)</a:t>
            </a:r>
          </a:p>
          <a:p>
            <a:pPr lvl="1"/>
            <a:r>
              <a:rPr lang="en-US" dirty="0"/>
              <a:t>“Court system”</a:t>
            </a:r>
          </a:p>
          <a:p>
            <a:pPr lvl="1"/>
            <a:r>
              <a:rPr lang="en-US" dirty="0" smtClean="0"/>
              <a:t>Excommunication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 Background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Diversity of Roman religion</a:t>
            </a:r>
          </a:p>
          <a:p>
            <a:pPr lvl="1"/>
            <a:r>
              <a:rPr lang="en-US" dirty="0"/>
              <a:t>State religion (pantheon, imperial cult)</a:t>
            </a:r>
          </a:p>
          <a:p>
            <a:pPr lvl="1"/>
            <a:r>
              <a:rPr lang="en-US" dirty="0"/>
              <a:t>Household and rural cults</a:t>
            </a:r>
          </a:p>
          <a:p>
            <a:pPr lvl="1"/>
            <a:r>
              <a:rPr lang="en-US" dirty="0"/>
              <a:t>Astrology and occult</a:t>
            </a:r>
          </a:p>
          <a:p>
            <a:r>
              <a:rPr lang="en-US" dirty="0"/>
              <a:t>Spread of Eastern mystery religions</a:t>
            </a:r>
          </a:p>
          <a:p>
            <a:pPr lvl="1"/>
            <a:r>
              <a:rPr lang="en-US" dirty="0"/>
              <a:t>Isis</a:t>
            </a:r>
          </a:p>
          <a:p>
            <a:pPr lvl="1"/>
            <a:r>
              <a:rPr lang="en-US" dirty="0"/>
              <a:t>Mithraism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Jewish Background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Seleucid Rule</a:t>
            </a:r>
          </a:p>
          <a:p>
            <a:r>
              <a:rPr lang="en-US" dirty="0" err="1"/>
              <a:t>Maccabean</a:t>
            </a:r>
            <a:r>
              <a:rPr lang="en-US" dirty="0"/>
              <a:t> Revolt (160s)</a:t>
            </a:r>
          </a:p>
          <a:p>
            <a:r>
              <a:rPr lang="en-US" dirty="0"/>
              <a:t>Roman involvement from 63 B.C.</a:t>
            </a:r>
          </a:p>
          <a:p>
            <a:r>
              <a:rPr lang="en-US" dirty="0"/>
              <a:t>A.D. 6 – Judea becomes a Roman province under a Roman procurator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Jewish Background (2)</a:t>
            </a: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Jewish Factions</a:t>
            </a:r>
          </a:p>
          <a:p>
            <a:pPr lvl="1"/>
            <a:r>
              <a:rPr lang="en-US" dirty="0"/>
              <a:t>Sadducees – rigid observance of the Torah, strict moral code, cooperated with Romans</a:t>
            </a:r>
          </a:p>
          <a:p>
            <a:pPr lvl="1"/>
            <a:r>
              <a:rPr lang="en-US" dirty="0"/>
              <a:t>Pharisees – strict ritual observance, favored independence but not revolution</a:t>
            </a:r>
          </a:p>
          <a:p>
            <a:pPr lvl="1"/>
            <a:r>
              <a:rPr lang="en-US" dirty="0" err="1"/>
              <a:t>Essenes</a:t>
            </a:r>
            <a:r>
              <a:rPr lang="en-US" dirty="0"/>
              <a:t> – ascetic community at Qumran near the Dead Sea, awaiting a Messiah</a:t>
            </a:r>
          </a:p>
          <a:p>
            <a:pPr lvl="1"/>
            <a:r>
              <a:rPr lang="en-US" dirty="0"/>
              <a:t>Zealots – favored violent revolution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Jesus’ Early Life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  Gospels (esp. Matthew, Luke)</a:t>
            </a:r>
          </a:p>
          <a:p>
            <a:r>
              <a:rPr lang="en-US" dirty="0"/>
              <a:t>Annunciation</a:t>
            </a:r>
          </a:p>
          <a:p>
            <a:r>
              <a:rPr lang="en-US" dirty="0"/>
              <a:t>Nativity (c. 6 B.C.), visit of the Magi</a:t>
            </a:r>
          </a:p>
          <a:p>
            <a:r>
              <a:rPr lang="en-US" dirty="0"/>
              <a:t>Flight to Egypt</a:t>
            </a:r>
          </a:p>
          <a:p>
            <a:r>
              <a:rPr lang="en-US" dirty="0"/>
              <a:t>Return to Nazareth</a:t>
            </a:r>
          </a:p>
          <a:p>
            <a:r>
              <a:rPr lang="en-US" dirty="0"/>
              <a:t>Upbringing as an artisan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Jesus’ Ministry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Began at age 30 – baptism by John</a:t>
            </a:r>
          </a:p>
          <a:p>
            <a:r>
              <a:rPr lang="en-US" dirty="0"/>
              <a:t>Attitude toward Jewish law</a:t>
            </a:r>
          </a:p>
          <a:p>
            <a:pPr lvl="1"/>
            <a:r>
              <a:rPr lang="en-US" dirty="0"/>
              <a:t>Fulfillment, not destruction</a:t>
            </a:r>
          </a:p>
          <a:p>
            <a:pPr lvl="1"/>
            <a:r>
              <a:rPr lang="en-US" dirty="0"/>
              <a:t>Sincerity more important than ritual</a:t>
            </a:r>
          </a:p>
          <a:p>
            <a:r>
              <a:rPr lang="en-US" dirty="0"/>
              <a:t>Law &amp; Prophets boil down to this:</a:t>
            </a:r>
          </a:p>
          <a:p>
            <a:pPr lvl="1"/>
            <a:r>
              <a:rPr lang="en-US" dirty="0"/>
              <a:t>Love God</a:t>
            </a:r>
          </a:p>
          <a:p>
            <a:pPr lvl="1"/>
            <a:r>
              <a:rPr lang="en-US" dirty="0"/>
              <a:t>Love each other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Jesus’ Ministry (2)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Sermon on the Mount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Humility, Charity, Peace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Tension with </a:t>
            </a:r>
            <a:r>
              <a:rPr lang="en-US" dirty="0"/>
              <a:t>Greco-Roman outlook</a:t>
            </a:r>
          </a:p>
          <a:p>
            <a:pPr>
              <a:lnSpc>
                <a:spcPct val="90000"/>
              </a:lnSpc>
            </a:pPr>
            <a:r>
              <a:rPr lang="en-US" dirty="0"/>
              <a:t>The Son of God or Messiah?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“My kingdom is not of this world” (John 18:36)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Repentance brings salvation, eternal life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Condemnation by legal authorities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Crucifixion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Early Church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Resurrection and ascension</a:t>
            </a:r>
          </a:p>
          <a:p>
            <a:pPr>
              <a:lnSpc>
                <a:spcPct val="90000"/>
              </a:lnSpc>
            </a:pPr>
            <a:r>
              <a:rPr lang="en-US" dirty="0"/>
              <a:t>Early converts and missionaries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Peter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Pentecost sermon (Acts 2)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Conversion of Cornelius (Acts 10)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Founder of church in Rome?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Paul (apostle to the Gentiles)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Three missionary journeys; </a:t>
            </a:r>
            <a:r>
              <a:rPr lang="en-US" dirty="0" smtClean="0"/>
              <a:t>imprisonment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Confrontation with Greeks (Acts 17)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 Doctrine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Mankind’s Fallen State (Rom. 1-3)</a:t>
            </a:r>
          </a:p>
          <a:p>
            <a:pPr lvl="1"/>
            <a:r>
              <a:rPr lang="en-US" dirty="0"/>
              <a:t>Worship of creature, not of Creator</a:t>
            </a:r>
          </a:p>
          <a:p>
            <a:pPr lvl="1"/>
            <a:r>
              <a:rPr lang="en-US" dirty="0"/>
              <a:t>Jews and Gentiles alike are lost because of their sin</a:t>
            </a:r>
          </a:p>
          <a:p>
            <a:r>
              <a:rPr lang="en-US" dirty="0"/>
              <a:t>The Atonement &amp; Christ’s priestly role (1 John 1:7-2:2; Heb. 7)</a:t>
            </a:r>
          </a:p>
          <a:p>
            <a:r>
              <a:rPr lang="en-US" dirty="0"/>
              <a:t>Christ as God and King (Phil. 2:5-11; Ps. 110:1-2)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193</TotalTime>
  <Words>397</Words>
  <Application>Microsoft Office PowerPoint</Application>
  <PresentationFormat>On-screen Show (4:3)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Times New Roman</vt:lpstr>
      <vt:lpstr>Wingdings</vt:lpstr>
      <vt:lpstr>Ricepaper</vt:lpstr>
      <vt:lpstr>Western Civilization to 1500</vt:lpstr>
      <vt:lpstr>Roman Background</vt:lpstr>
      <vt:lpstr>Jewish Background</vt:lpstr>
      <vt:lpstr>Jewish Background (2)</vt:lpstr>
      <vt:lpstr>Jesus’ Early Life</vt:lpstr>
      <vt:lpstr>Jesus’ Ministry</vt:lpstr>
      <vt:lpstr>Jesus’ Ministry (2)</vt:lpstr>
      <vt:lpstr>The Early Church</vt:lpstr>
      <vt:lpstr>Christian Doctrine</vt:lpstr>
      <vt:lpstr>Christian Practices</vt:lpstr>
      <vt:lpstr>Christian Practices (2)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 of Christianity</dc:title>
  <dc:creator>Jason Jewell</dc:creator>
  <cp:lastModifiedBy>Jason</cp:lastModifiedBy>
  <cp:revision>8</cp:revision>
  <cp:lastPrinted>1601-01-01T00:00:00Z</cp:lastPrinted>
  <dcterms:created xsi:type="dcterms:W3CDTF">2001-10-09T01:05:38Z</dcterms:created>
  <dcterms:modified xsi:type="dcterms:W3CDTF">2011-06-13T16:56:00Z</dcterms:modified>
</cp:coreProperties>
</file>