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72" r:id="rId5"/>
    <p:sldId id="267" r:id="rId6"/>
    <p:sldId id="268" r:id="rId7"/>
    <p:sldId id="269" r:id="rId8"/>
    <p:sldId id="270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9966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83" d="100"/>
          <a:sy n="83" d="100"/>
        </p:scale>
        <p:origin x="-14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09" name="Group 25"/>
          <p:cNvGrpSpPr>
            <a:grpSpLocks/>
          </p:cNvGrpSpPr>
          <p:nvPr/>
        </p:nvGrpSpPr>
        <p:grpSpPr bwMode="auto">
          <a:xfrm>
            <a:off x="0" y="0"/>
            <a:ext cx="9093200" cy="6856413"/>
            <a:chOff x="0" y="0"/>
            <a:chExt cx="5728" cy="4319"/>
          </a:xfrm>
        </p:grpSpPr>
        <p:grpSp>
          <p:nvGrpSpPr>
            <p:cNvPr id="16405" name="Group 21"/>
            <p:cNvGrpSpPr>
              <a:grpSpLocks/>
            </p:cNvGrpSpPr>
            <p:nvPr userDrawn="1"/>
          </p:nvGrpSpPr>
          <p:grpSpPr bwMode="auto">
            <a:xfrm>
              <a:off x="962" y="1947"/>
              <a:ext cx="4766" cy="119"/>
              <a:chOff x="993" y="1028"/>
              <a:chExt cx="4766" cy="119"/>
            </a:xfrm>
          </p:grpSpPr>
          <p:sp>
            <p:nvSpPr>
              <p:cNvPr id="16394" name="Rectangle 10"/>
              <p:cNvSpPr>
                <a:spLocks noChangeArrowheads="1"/>
              </p:cNvSpPr>
              <p:nvPr userDrawn="1"/>
            </p:nvSpPr>
            <p:spPr bwMode="ltGray">
              <a:xfrm>
                <a:off x="996" y="1035"/>
                <a:ext cx="4763" cy="106"/>
              </a:xfrm>
              <a:prstGeom prst="rect">
                <a:avLst/>
              </a:prstGeom>
              <a:gradFill rotWithShape="0">
                <a:gsLst>
                  <a:gs pos="0">
                    <a:srgbClr val="825600"/>
                  </a:gs>
                  <a:gs pos="13000">
                    <a:srgbClr val="FFA800"/>
                  </a:gs>
                  <a:gs pos="28000">
                    <a:srgbClr val="825600"/>
                  </a:gs>
                  <a:gs pos="42999">
                    <a:srgbClr val="FFA800"/>
                  </a:gs>
                  <a:gs pos="58000">
                    <a:srgbClr val="825600"/>
                  </a:gs>
                  <a:gs pos="72000">
                    <a:srgbClr val="FFA800"/>
                  </a:gs>
                  <a:gs pos="87000">
                    <a:srgbClr val="825600"/>
                  </a:gs>
                  <a:gs pos="100000">
                    <a:srgbClr val="FFA800"/>
                  </a:gs>
                </a:gsLst>
                <a:lin ang="27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5" name="Line 11"/>
              <p:cNvSpPr>
                <a:spLocks noChangeShapeType="1"/>
              </p:cNvSpPr>
              <p:nvPr userDrawn="1"/>
            </p:nvSpPr>
            <p:spPr bwMode="ltGray">
              <a:xfrm>
                <a:off x="999" y="1145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6" name="Line 12"/>
              <p:cNvSpPr>
                <a:spLocks noChangeShapeType="1"/>
              </p:cNvSpPr>
              <p:nvPr userDrawn="1"/>
            </p:nvSpPr>
            <p:spPr bwMode="ltGray">
              <a:xfrm>
                <a:off x="999" y="1121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7" name="Line 13"/>
              <p:cNvSpPr>
                <a:spLocks noChangeShapeType="1"/>
              </p:cNvSpPr>
              <p:nvPr userDrawn="1"/>
            </p:nvSpPr>
            <p:spPr bwMode="ltGray">
              <a:xfrm>
                <a:off x="999" y="1091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8" name="Line 14"/>
              <p:cNvSpPr>
                <a:spLocks noChangeShapeType="1"/>
              </p:cNvSpPr>
              <p:nvPr userDrawn="1"/>
            </p:nvSpPr>
            <p:spPr bwMode="ltGray">
              <a:xfrm>
                <a:off x="999" y="1057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9" name="Freeform 15"/>
              <p:cNvSpPr>
                <a:spLocks/>
              </p:cNvSpPr>
              <p:nvPr userDrawn="1"/>
            </p:nvSpPr>
            <p:spPr bwMode="ltGray">
              <a:xfrm>
                <a:off x="993" y="1028"/>
                <a:ext cx="4765" cy="119"/>
              </a:xfrm>
              <a:custGeom>
                <a:avLst/>
                <a:gdLst/>
                <a:ahLst/>
                <a:cxnLst>
                  <a:cxn ang="0">
                    <a:pos x="0" y="118"/>
                  </a:cxn>
                  <a:cxn ang="0">
                    <a:pos x="0" y="0"/>
                  </a:cxn>
                  <a:cxn ang="0">
                    <a:pos x="4764" y="0"/>
                  </a:cxn>
                </a:cxnLst>
                <a:rect l="0" t="0" r="r" b="b"/>
                <a:pathLst>
                  <a:path w="4765" h="119">
                    <a:moveTo>
                      <a:pt x="0" y="118"/>
                    </a:moveTo>
                    <a:lnTo>
                      <a:pt x="0" y="0"/>
                    </a:lnTo>
                    <a:lnTo>
                      <a:pt x="4764" y="0"/>
                    </a:lnTo>
                  </a:path>
                </a:pathLst>
              </a:custGeom>
              <a:noFill/>
              <a:ln w="12700" cap="rnd" cmpd="sng">
                <a:solidFill>
                  <a:srgbClr val="FFCC66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407" name="Group 23"/>
            <p:cNvGrpSpPr>
              <a:grpSpLocks/>
            </p:cNvGrpSpPr>
            <p:nvPr userDrawn="1"/>
          </p:nvGrpSpPr>
          <p:grpSpPr bwMode="auto">
            <a:xfrm>
              <a:off x="0" y="0"/>
              <a:ext cx="928" cy="4319"/>
              <a:chOff x="0" y="0"/>
              <a:chExt cx="928" cy="4319"/>
            </a:xfrm>
          </p:grpSpPr>
          <p:sp>
            <p:nvSpPr>
              <p:cNvPr id="16388" name="Rectangle 4"/>
              <p:cNvSpPr>
                <a:spLocks noChangeArrowheads="1"/>
              </p:cNvSpPr>
              <p:nvPr/>
            </p:nvSpPr>
            <p:spPr bwMode="ltGray">
              <a:xfrm>
                <a:off x="0" y="0"/>
                <a:ext cx="923" cy="43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6406" name="Group 22"/>
              <p:cNvGrpSpPr>
                <a:grpSpLocks/>
              </p:cNvGrpSpPr>
              <p:nvPr userDrawn="1"/>
            </p:nvGrpSpPr>
            <p:grpSpPr bwMode="auto">
              <a:xfrm>
                <a:off x="0" y="41"/>
                <a:ext cx="928" cy="4035"/>
                <a:chOff x="0" y="41"/>
                <a:chExt cx="928" cy="4035"/>
              </a:xfrm>
            </p:grpSpPr>
            <p:pic>
              <p:nvPicPr>
                <p:cNvPr id="16389" name="Picture 5"/>
                <p:cNvPicPr>
                  <a:picLocks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ltGray">
                <a:xfrm>
                  <a:off x="0" y="1014"/>
                  <a:ext cx="920" cy="9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sp>
              <p:nvSpPr>
                <p:cNvPr id="16390" name="Freeform 6"/>
                <p:cNvSpPr>
                  <a:spLocks/>
                </p:cNvSpPr>
                <p:nvPr/>
              </p:nvSpPr>
              <p:spPr bwMode="ltGray">
                <a:xfrm>
                  <a:off x="38" y="41"/>
                  <a:ext cx="890" cy="916"/>
                </a:xfrm>
                <a:custGeom>
                  <a:avLst/>
                  <a:gdLst/>
                  <a:ahLst/>
                  <a:cxnLst>
                    <a:cxn ang="0">
                      <a:pos x="307" y="292"/>
                    </a:cxn>
                    <a:cxn ang="0">
                      <a:pos x="307" y="234"/>
                    </a:cxn>
                    <a:cxn ang="0">
                      <a:pos x="261" y="159"/>
                    </a:cxn>
                    <a:cxn ang="0">
                      <a:pos x="247" y="91"/>
                    </a:cxn>
                    <a:cxn ang="0">
                      <a:pos x="225" y="24"/>
                    </a:cxn>
                    <a:cxn ang="0">
                      <a:pos x="259" y="21"/>
                    </a:cxn>
                    <a:cxn ang="0">
                      <a:pos x="298" y="82"/>
                    </a:cxn>
                    <a:cxn ang="0">
                      <a:pos x="322" y="118"/>
                    </a:cxn>
                    <a:cxn ang="0">
                      <a:pos x="358" y="180"/>
                    </a:cxn>
                    <a:cxn ang="0">
                      <a:pos x="406" y="240"/>
                    </a:cxn>
                    <a:cxn ang="0">
                      <a:pos x="505" y="184"/>
                    </a:cxn>
                    <a:cxn ang="0">
                      <a:pos x="514" y="118"/>
                    </a:cxn>
                    <a:cxn ang="0">
                      <a:pos x="552" y="69"/>
                    </a:cxn>
                    <a:cxn ang="0">
                      <a:pos x="589" y="13"/>
                    </a:cxn>
                    <a:cxn ang="0">
                      <a:pos x="615" y="16"/>
                    </a:cxn>
                    <a:cxn ang="0">
                      <a:pos x="600" y="49"/>
                    </a:cxn>
                    <a:cxn ang="0">
                      <a:pos x="592" y="124"/>
                    </a:cxn>
                    <a:cxn ang="0">
                      <a:pos x="574" y="186"/>
                    </a:cxn>
                    <a:cxn ang="0">
                      <a:pos x="568" y="282"/>
                    </a:cxn>
                    <a:cxn ang="0">
                      <a:pos x="645" y="325"/>
                    </a:cxn>
                    <a:cxn ang="0">
                      <a:pos x="720" y="277"/>
                    </a:cxn>
                    <a:cxn ang="0">
                      <a:pos x="816" y="253"/>
                    </a:cxn>
                    <a:cxn ang="0">
                      <a:pos x="861" y="279"/>
                    </a:cxn>
                    <a:cxn ang="0">
                      <a:pos x="796" y="324"/>
                    </a:cxn>
                    <a:cxn ang="0">
                      <a:pos x="735" y="352"/>
                    </a:cxn>
                    <a:cxn ang="0">
                      <a:pos x="669" y="409"/>
                    </a:cxn>
                    <a:cxn ang="0">
                      <a:pos x="673" y="510"/>
                    </a:cxn>
                    <a:cxn ang="0">
                      <a:pos x="751" y="535"/>
                    </a:cxn>
                    <a:cxn ang="0">
                      <a:pos x="819" y="577"/>
                    </a:cxn>
                    <a:cxn ang="0">
                      <a:pos x="874" y="606"/>
                    </a:cxn>
                    <a:cxn ang="0">
                      <a:pos x="867" y="637"/>
                    </a:cxn>
                    <a:cxn ang="0">
                      <a:pos x="807" y="618"/>
                    </a:cxn>
                    <a:cxn ang="0">
                      <a:pos x="736" y="592"/>
                    </a:cxn>
                    <a:cxn ang="0">
                      <a:pos x="615" y="588"/>
                    </a:cxn>
                    <a:cxn ang="0">
                      <a:pos x="576" y="628"/>
                    </a:cxn>
                    <a:cxn ang="0">
                      <a:pos x="618" y="723"/>
                    </a:cxn>
                    <a:cxn ang="0">
                      <a:pos x="640" y="807"/>
                    </a:cxn>
                    <a:cxn ang="0">
                      <a:pos x="664" y="889"/>
                    </a:cxn>
                    <a:cxn ang="0">
                      <a:pos x="624" y="870"/>
                    </a:cxn>
                    <a:cxn ang="0">
                      <a:pos x="568" y="789"/>
                    </a:cxn>
                    <a:cxn ang="0">
                      <a:pos x="513" y="708"/>
                    </a:cxn>
                    <a:cxn ang="0">
                      <a:pos x="390" y="730"/>
                    </a:cxn>
                    <a:cxn ang="0">
                      <a:pos x="339" y="838"/>
                    </a:cxn>
                    <a:cxn ang="0">
                      <a:pos x="285" y="915"/>
                    </a:cxn>
                    <a:cxn ang="0">
                      <a:pos x="276" y="867"/>
                    </a:cxn>
                    <a:cxn ang="0">
                      <a:pos x="298" y="766"/>
                    </a:cxn>
                    <a:cxn ang="0">
                      <a:pos x="324" y="664"/>
                    </a:cxn>
                    <a:cxn ang="0">
                      <a:pos x="283" y="583"/>
                    </a:cxn>
                    <a:cxn ang="0">
                      <a:pos x="201" y="619"/>
                    </a:cxn>
                    <a:cxn ang="0">
                      <a:pos x="88" y="655"/>
                    </a:cxn>
                    <a:cxn ang="0">
                      <a:pos x="16" y="655"/>
                    </a:cxn>
                    <a:cxn ang="0">
                      <a:pos x="94" y="606"/>
                    </a:cxn>
                    <a:cxn ang="0">
                      <a:pos x="162" y="567"/>
                    </a:cxn>
                    <a:cxn ang="0">
                      <a:pos x="247" y="504"/>
                    </a:cxn>
                    <a:cxn ang="0">
                      <a:pos x="190" y="390"/>
                    </a:cxn>
                    <a:cxn ang="0">
                      <a:pos x="81" y="355"/>
                    </a:cxn>
                    <a:cxn ang="0">
                      <a:pos x="3" y="307"/>
                    </a:cxn>
                    <a:cxn ang="0">
                      <a:pos x="39" y="286"/>
                    </a:cxn>
                    <a:cxn ang="0">
                      <a:pos x="115" y="306"/>
                    </a:cxn>
                    <a:cxn ang="0">
                      <a:pos x="226" y="327"/>
                    </a:cxn>
                  </a:cxnLst>
                  <a:rect l="0" t="0" r="r" b="b"/>
                  <a:pathLst>
                    <a:path w="890" h="916">
                      <a:moveTo>
                        <a:pt x="279" y="334"/>
                      </a:moveTo>
                      <a:lnTo>
                        <a:pt x="292" y="312"/>
                      </a:lnTo>
                      <a:lnTo>
                        <a:pt x="307" y="292"/>
                      </a:lnTo>
                      <a:lnTo>
                        <a:pt x="324" y="276"/>
                      </a:lnTo>
                      <a:lnTo>
                        <a:pt x="313" y="255"/>
                      </a:lnTo>
                      <a:lnTo>
                        <a:pt x="307" y="234"/>
                      </a:lnTo>
                      <a:lnTo>
                        <a:pt x="288" y="202"/>
                      </a:lnTo>
                      <a:lnTo>
                        <a:pt x="274" y="181"/>
                      </a:lnTo>
                      <a:lnTo>
                        <a:pt x="261" y="159"/>
                      </a:lnTo>
                      <a:lnTo>
                        <a:pt x="256" y="139"/>
                      </a:lnTo>
                      <a:lnTo>
                        <a:pt x="256" y="118"/>
                      </a:lnTo>
                      <a:lnTo>
                        <a:pt x="247" y="91"/>
                      </a:lnTo>
                      <a:lnTo>
                        <a:pt x="237" y="70"/>
                      </a:lnTo>
                      <a:lnTo>
                        <a:pt x="226" y="46"/>
                      </a:lnTo>
                      <a:lnTo>
                        <a:pt x="225" y="24"/>
                      </a:lnTo>
                      <a:lnTo>
                        <a:pt x="232" y="10"/>
                      </a:lnTo>
                      <a:lnTo>
                        <a:pt x="247" y="9"/>
                      </a:lnTo>
                      <a:lnTo>
                        <a:pt x="259" y="21"/>
                      </a:lnTo>
                      <a:lnTo>
                        <a:pt x="270" y="46"/>
                      </a:lnTo>
                      <a:lnTo>
                        <a:pt x="280" y="61"/>
                      </a:lnTo>
                      <a:lnTo>
                        <a:pt x="298" y="82"/>
                      </a:lnTo>
                      <a:lnTo>
                        <a:pt x="309" y="88"/>
                      </a:lnTo>
                      <a:lnTo>
                        <a:pt x="315" y="99"/>
                      </a:lnTo>
                      <a:lnTo>
                        <a:pt x="322" y="118"/>
                      </a:lnTo>
                      <a:lnTo>
                        <a:pt x="330" y="141"/>
                      </a:lnTo>
                      <a:lnTo>
                        <a:pt x="339" y="160"/>
                      </a:lnTo>
                      <a:lnTo>
                        <a:pt x="358" y="180"/>
                      </a:lnTo>
                      <a:lnTo>
                        <a:pt x="379" y="205"/>
                      </a:lnTo>
                      <a:lnTo>
                        <a:pt x="399" y="225"/>
                      </a:lnTo>
                      <a:lnTo>
                        <a:pt x="406" y="240"/>
                      </a:lnTo>
                      <a:lnTo>
                        <a:pt x="474" y="241"/>
                      </a:lnTo>
                      <a:lnTo>
                        <a:pt x="495" y="208"/>
                      </a:lnTo>
                      <a:lnTo>
                        <a:pt x="505" y="184"/>
                      </a:lnTo>
                      <a:lnTo>
                        <a:pt x="507" y="160"/>
                      </a:lnTo>
                      <a:lnTo>
                        <a:pt x="510" y="141"/>
                      </a:lnTo>
                      <a:lnTo>
                        <a:pt x="514" y="118"/>
                      </a:lnTo>
                      <a:lnTo>
                        <a:pt x="529" y="94"/>
                      </a:lnTo>
                      <a:lnTo>
                        <a:pt x="540" y="85"/>
                      </a:lnTo>
                      <a:lnTo>
                        <a:pt x="552" y="69"/>
                      </a:lnTo>
                      <a:lnTo>
                        <a:pt x="561" y="45"/>
                      </a:lnTo>
                      <a:lnTo>
                        <a:pt x="571" y="27"/>
                      </a:lnTo>
                      <a:lnTo>
                        <a:pt x="589" y="13"/>
                      </a:lnTo>
                      <a:lnTo>
                        <a:pt x="604" y="0"/>
                      </a:lnTo>
                      <a:lnTo>
                        <a:pt x="613" y="6"/>
                      </a:lnTo>
                      <a:lnTo>
                        <a:pt x="615" y="16"/>
                      </a:lnTo>
                      <a:lnTo>
                        <a:pt x="606" y="27"/>
                      </a:lnTo>
                      <a:lnTo>
                        <a:pt x="603" y="34"/>
                      </a:lnTo>
                      <a:lnTo>
                        <a:pt x="600" y="49"/>
                      </a:lnTo>
                      <a:lnTo>
                        <a:pt x="600" y="79"/>
                      </a:lnTo>
                      <a:lnTo>
                        <a:pt x="600" y="103"/>
                      </a:lnTo>
                      <a:lnTo>
                        <a:pt x="592" y="124"/>
                      </a:lnTo>
                      <a:lnTo>
                        <a:pt x="583" y="145"/>
                      </a:lnTo>
                      <a:lnTo>
                        <a:pt x="576" y="162"/>
                      </a:lnTo>
                      <a:lnTo>
                        <a:pt x="574" y="186"/>
                      </a:lnTo>
                      <a:lnTo>
                        <a:pt x="574" y="216"/>
                      </a:lnTo>
                      <a:lnTo>
                        <a:pt x="568" y="244"/>
                      </a:lnTo>
                      <a:lnTo>
                        <a:pt x="568" y="282"/>
                      </a:lnTo>
                      <a:lnTo>
                        <a:pt x="588" y="300"/>
                      </a:lnTo>
                      <a:lnTo>
                        <a:pt x="607" y="325"/>
                      </a:lnTo>
                      <a:lnTo>
                        <a:pt x="645" y="325"/>
                      </a:lnTo>
                      <a:lnTo>
                        <a:pt x="678" y="312"/>
                      </a:lnTo>
                      <a:lnTo>
                        <a:pt x="697" y="292"/>
                      </a:lnTo>
                      <a:lnTo>
                        <a:pt x="720" y="277"/>
                      </a:lnTo>
                      <a:lnTo>
                        <a:pt x="777" y="274"/>
                      </a:lnTo>
                      <a:lnTo>
                        <a:pt x="801" y="265"/>
                      </a:lnTo>
                      <a:lnTo>
                        <a:pt x="816" y="253"/>
                      </a:lnTo>
                      <a:lnTo>
                        <a:pt x="859" y="252"/>
                      </a:lnTo>
                      <a:lnTo>
                        <a:pt x="865" y="265"/>
                      </a:lnTo>
                      <a:lnTo>
                        <a:pt x="861" y="279"/>
                      </a:lnTo>
                      <a:lnTo>
                        <a:pt x="843" y="288"/>
                      </a:lnTo>
                      <a:lnTo>
                        <a:pt x="819" y="300"/>
                      </a:lnTo>
                      <a:lnTo>
                        <a:pt x="796" y="324"/>
                      </a:lnTo>
                      <a:lnTo>
                        <a:pt x="786" y="334"/>
                      </a:lnTo>
                      <a:lnTo>
                        <a:pt x="765" y="343"/>
                      </a:lnTo>
                      <a:lnTo>
                        <a:pt x="735" y="352"/>
                      </a:lnTo>
                      <a:lnTo>
                        <a:pt x="714" y="367"/>
                      </a:lnTo>
                      <a:lnTo>
                        <a:pt x="687" y="390"/>
                      </a:lnTo>
                      <a:lnTo>
                        <a:pt x="669" y="409"/>
                      </a:lnTo>
                      <a:lnTo>
                        <a:pt x="649" y="420"/>
                      </a:lnTo>
                      <a:lnTo>
                        <a:pt x="648" y="481"/>
                      </a:lnTo>
                      <a:lnTo>
                        <a:pt x="673" y="510"/>
                      </a:lnTo>
                      <a:lnTo>
                        <a:pt x="703" y="526"/>
                      </a:lnTo>
                      <a:lnTo>
                        <a:pt x="730" y="531"/>
                      </a:lnTo>
                      <a:lnTo>
                        <a:pt x="751" y="535"/>
                      </a:lnTo>
                      <a:lnTo>
                        <a:pt x="777" y="549"/>
                      </a:lnTo>
                      <a:lnTo>
                        <a:pt x="795" y="567"/>
                      </a:lnTo>
                      <a:lnTo>
                        <a:pt x="819" y="577"/>
                      </a:lnTo>
                      <a:lnTo>
                        <a:pt x="846" y="583"/>
                      </a:lnTo>
                      <a:lnTo>
                        <a:pt x="861" y="592"/>
                      </a:lnTo>
                      <a:lnTo>
                        <a:pt x="874" y="606"/>
                      </a:lnTo>
                      <a:lnTo>
                        <a:pt x="889" y="621"/>
                      </a:lnTo>
                      <a:lnTo>
                        <a:pt x="888" y="634"/>
                      </a:lnTo>
                      <a:lnTo>
                        <a:pt x="867" y="637"/>
                      </a:lnTo>
                      <a:lnTo>
                        <a:pt x="853" y="631"/>
                      </a:lnTo>
                      <a:lnTo>
                        <a:pt x="832" y="618"/>
                      </a:lnTo>
                      <a:lnTo>
                        <a:pt x="807" y="618"/>
                      </a:lnTo>
                      <a:lnTo>
                        <a:pt x="780" y="618"/>
                      </a:lnTo>
                      <a:lnTo>
                        <a:pt x="759" y="615"/>
                      </a:lnTo>
                      <a:lnTo>
                        <a:pt x="736" y="592"/>
                      </a:lnTo>
                      <a:lnTo>
                        <a:pt x="718" y="588"/>
                      </a:lnTo>
                      <a:lnTo>
                        <a:pt x="684" y="588"/>
                      </a:lnTo>
                      <a:lnTo>
                        <a:pt x="615" y="588"/>
                      </a:lnTo>
                      <a:lnTo>
                        <a:pt x="604" y="606"/>
                      </a:lnTo>
                      <a:lnTo>
                        <a:pt x="589" y="621"/>
                      </a:lnTo>
                      <a:lnTo>
                        <a:pt x="576" y="628"/>
                      </a:lnTo>
                      <a:lnTo>
                        <a:pt x="580" y="666"/>
                      </a:lnTo>
                      <a:lnTo>
                        <a:pt x="600" y="702"/>
                      </a:lnTo>
                      <a:lnTo>
                        <a:pt x="618" y="723"/>
                      </a:lnTo>
                      <a:lnTo>
                        <a:pt x="630" y="753"/>
                      </a:lnTo>
                      <a:lnTo>
                        <a:pt x="631" y="787"/>
                      </a:lnTo>
                      <a:lnTo>
                        <a:pt x="640" y="807"/>
                      </a:lnTo>
                      <a:lnTo>
                        <a:pt x="654" y="838"/>
                      </a:lnTo>
                      <a:lnTo>
                        <a:pt x="664" y="862"/>
                      </a:lnTo>
                      <a:lnTo>
                        <a:pt x="664" y="889"/>
                      </a:lnTo>
                      <a:lnTo>
                        <a:pt x="654" y="898"/>
                      </a:lnTo>
                      <a:lnTo>
                        <a:pt x="642" y="898"/>
                      </a:lnTo>
                      <a:lnTo>
                        <a:pt x="624" y="870"/>
                      </a:lnTo>
                      <a:lnTo>
                        <a:pt x="612" y="837"/>
                      </a:lnTo>
                      <a:lnTo>
                        <a:pt x="583" y="808"/>
                      </a:lnTo>
                      <a:lnTo>
                        <a:pt x="568" y="789"/>
                      </a:lnTo>
                      <a:lnTo>
                        <a:pt x="556" y="760"/>
                      </a:lnTo>
                      <a:lnTo>
                        <a:pt x="549" y="738"/>
                      </a:lnTo>
                      <a:lnTo>
                        <a:pt x="513" y="708"/>
                      </a:lnTo>
                      <a:lnTo>
                        <a:pt x="489" y="682"/>
                      </a:lnTo>
                      <a:lnTo>
                        <a:pt x="415" y="684"/>
                      </a:lnTo>
                      <a:lnTo>
                        <a:pt x="390" y="730"/>
                      </a:lnTo>
                      <a:lnTo>
                        <a:pt x="372" y="759"/>
                      </a:lnTo>
                      <a:lnTo>
                        <a:pt x="361" y="798"/>
                      </a:lnTo>
                      <a:lnTo>
                        <a:pt x="339" y="838"/>
                      </a:lnTo>
                      <a:lnTo>
                        <a:pt x="316" y="874"/>
                      </a:lnTo>
                      <a:lnTo>
                        <a:pt x="294" y="907"/>
                      </a:lnTo>
                      <a:lnTo>
                        <a:pt x="285" y="915"/>
                      </a:lnTo>
                      <a:lnTo>
                        <a:pt x="268" y="909"/>
                      </a:lnTo>
                      <a:lnTo>
                        <a:pt x="268" y="894"/>
                      </a:lnTo>
                      <a:lnTo>
                        <a:pt x="276" y="867"/>
                      </a:lnTo>
                      <a:lnTo>
                        <a:pt x="291" y="837"/>
                      </a:lnTo>
                      <a:lnTo>
                        <a:pt x="294" y="790"/>
                      </a:lnTo>
                      <a:lnTo>
                        <a:pt x="298" y="766"/>
                      </a:lnTo>
                      <a:lnTo>
                        <a:pt x="313" y="744"/>
                      </a:lnTo>
                      <a:lnTo>
                        <a:pt x="319" y="699"/>
                      </a:lnTo>
                      <a:lnTo>
                        <a:pt x="324" y="664"/>
                      </a:lnTo>
                      <a:lnTo>
                        <a:pt x="336" y="637"/>
                      </a:lnTo>
                      <a:lnTo>
                        <a:pt x="309" y="609"/>
                      </a:lnTo>
                      <a:lnTo>
                        <a:pt x="283" y="583"/>
                      </a:lnTo>
                      <a:lnTo>
                        <a:pt x="271" y="577"/>
                      </a:lnTo>
                      <a:lnTo>
                        <a:pt x="231" y="601"/>
                      </a:lnTo>
                      <a:lnTo>
                        <a:pt x="201" y="619"/>
                      </a:lnTo>
                      <a:lnTo>
                        <a:pt x="162" y="633"/>
                      </a:lnTo>
                      <a:lnTo>
                        <a:pt x="118" y="640"/>
                      </a:lnTo>
                      <a:lnTo>
                        <a:pt x="88" y="655"/>
                      </a:lnTo>
                      <a:lnTo>
                        <a:pt x="63" y="666"/>
                      </a:lnTo>
                      <a:lnTo>
                        <a:pt x="27" y="666"/>
                      </a:lnTo>
                      <a:lnTo>
                        <a:pt x="16" y="655"/>
                      </a:lnTo>
                      <a:lnTo>
                        <a:pt x="30" y="642"/>
                      </a:lnTo>
                      <a:lnTo>
                        <a:pt x="67" y="628"/>
                      </a:lnTo>
                      <a:lnTo>
                        <a:pt x="94" y="606"/>
                      </a:lnTo>
                      <a:lnTo>
                        <a:pt x="120" y="588"/>
                      </a:lnTo>
                      <a:lnTo>
                        <a:pt x="136" y="576"/>
                      </a:lnTo>
                      <a:lnTo>
                        <a:pt x="162" y="567"/>
                      </a:lnTo>
                      <a:lnTo>
                        <a:pt x="204" y="531"/>
                      </a:lnTo>
                      <a:lnTo>
                        <a:pt x="231" y="510"/>
                      </a:lnTo>
                      <a:lnTo>
                        <a:pt x="247" y="504"/>
                      </a:lnTo>
                      <a:lnTo>
                        <a:pt x="250" y="429"/>
                      </a:lnTo>
                      <a:lnTo>
                        <a:pt x="204" y="396"/>
                      </a:lnTo>
                      <a:lnTo>
                        <a:pt x="190" y="390"/>
                      </a:lnTo>
                      <a:lnTo>
                        <a:pt x="129" y="385"/>
                      </a:lnTo>
                      <a:lnTo>
                        <a:pt x="105" y="369"/>
                      </a:lnTo>
                      <a:lnTo>
                        <a:pt x="81" y="355"/>
                      </a:lnTo>
                      <a:lnTo>
                        <a:pt x="63" y="345"/>
                      </a:lnTo>
                      <a:lnTo>
                        <a:pt x="34" y="339"/>
                      </a:lnTo>
                      <a:lnTo>
                        <a:pt x="3" y="307"/>
                      </a:lnTo>
                      <a:lnTo>
                        <a:pt x="0" y="291"/>
                      </a:lnTo>
                      <a:lnTo>
                        <a:pt x="9" y="285"/>
                      </a:lnTo>
                      <a:lnTo>
                        <a:pt x="39" y="286"/>
                      </a:lnTo>
                      <a:lnTo>
                        <a:pt x="67" y="301"/>
                      </a:lnTo>
                      <a:lnTo>
                        <a:pt x="85" y="304"/>
                      </a:lnTo>
                      <a:lnTo>
                        <a:pt x="115" y="306"/>
                      </a:lnTo>
                      <a:lnTo>
                        <a:pt x="148" y="318"/>
                      </a:lnTo>
                      <a:lnTo>
                        <a:pt x="165" y="324"/>
                      </a:lnTo>
                      <a:lnTo>
                        <a:pt x="226" y="327"/>
                      </a:lnTo>
                      <a:lnTo>
                        <a:pt x="258" y="334"/>
                      </a:lnTo>
                      <a:lnTo>
                        <a:pt x="279" y="334"/>
                      </a:lnTo>
                    </a:path>
                  </a:pathLst>
                </a:custGeom>
                <a:solidFill>
                  <a:schemeClr val="hlink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391" name="Freeform 7"/>
                <p:cNvSpPr>
                  <a:spLocks/>
                </p:cNvSpPr>
                <p:nvPr/>
              </p:nvSpPr>
              <p:spPr bwMode="ltGray">
                <a:xfrm>
                  <a:off x="6" y="2087"/>
                  <a:ext cx="890" cy="916"/>
                </a:xfrm>
                <a:custGeom>
                  <a:avLst/>
                  <a:gdLst/>
                  <a:ahLst/>
                  <a:cxnLst>
                    <a:cxn ang="0">
                      <a:pos x="307" y="292"/>
                    </a:cxn>
                    <a:cxn ang="0">
                      <a:pos x="307" y="234"/>
                    </a:cxn>
                    <a:cxn ang="0">
                      <a:pos x="261" y="159"/>
                    </a:cxn>
                    <a:cxn ang="0">
                      <a:pos x="247" y="91"/>
                    </a:cxn>
                    <a:cxn ang="0">
                      <a:pos x="225" y="24"/>
                    </a:cxn>
                    <a:cxn ang="0">
                      <a:pos x="259" y="21"/>
                    </a:cxn>
                    <a:cxn ang="0">
                      <a:pos x="298" y="82"/>
                    </a:cxn>
                    <a:cxn ang="0">
                      <a:pos x="322" y="118"/>
                    </a:cxn>
                    <a:cxn ang="0">
                      <a:pos x="358" y="180"/>
                    </a:cxn>
                    <a:cxn ang="0">
                      <a:pos x="406" y="240"/>
                    </a:cxn>
                    <a:cxn ang="0">
                      <a:pos x="505" y="184"/>
                    </a:cxn>
                    <a:cxn ang="0">
                      <a:pos x="514" y="118"/>
                    </a:cxn>
                    <a:cxn ang="0">
                      <a:pos x="552" y="69"/>
                    </a:cxn>
                    <a:cxn ang="0">
                      <a:pos x="589" y="13"/>
                    </a:cxn>
                    <a:cxn ang="0">
                      <a:pos x="615" y="16"/>
                    </a:cxn>
                    <a:cxn ang="0">
                      <a:pos x="600" y="49"/>
                    </a:cxn>
                    <a:cxn ang="0">
                      <a:pos x="592" y="124"/>
                    </a:cxn>
                    <a:cxn ang="0">
                      <a:pos x="574" y="186"/>
                    </a:cxn>
                    <a:cxn ang="0">
                      <a:pos x="568" y="282"/>
                    </a:cxn>
                    <a:cxn ang="0">
                      <a:pos x="645" y="325"/>
                    </a:cxn>
                    <a:cxn ang="0">
                      <a:pos x="720" y="277"/>
                    </a:cxn>
                    <a:cxn ang="0">
                      <a:pos x="816" y="253"/>
                    </a:cxn>
                    <a:cxn ang="0">
                      <a:pos x="861" y="279"/>
                    </a:cxn>
                    <a:cxn ang="0">
                      <a:pos x="796" y="324"/>
                    </a:cxn>
                    <a:cxn ang="0">
                      <a:pos x="735" y="352"/>
                    </a:cxn>
                    <a:cxn ang="0">
                      <a:pos x="669" y="409"/>
                    </a:cxn>
                    <a:cxn ang="0">
                      <a:pos x="673" y="510"/>
                    </a:cxn>
                    <a:cxn ang="0">
                      <a:pos x="751" y="535"/>
                    </a:cxn>
                    <a:cxn ang="0">
                      <a:pos x="819" y="577"/>
                    </a:cxn>
                    <a:cxn ang="0">
                      <a:pos x="874" y="606"/>
                    </a:cxn>
                    <a:cxn ang="0">
                      <a:pos x="867" y="637"/>
                    </a:cxn>
                    <a:cxn ang="0">
                      <a:pos x="807" y="618"/>
                    </a:cxn>
                    <a:cxn ang="0">
                      <a:pos x="736" y="592"/>
                    </a:cxn>
                    <a:cxn ang="0">
                      <a:pos x="615" y="588"/>
                    </a:cxn>
                    <a:cxn ang="0">
                      <a:pos x="576" y="628"/>
                    </a:cxn>
                    <a:cxn ang="0">
                      <a:pos x="618" y="723"/>
                    </a:cxn>
                    <a:cxn ang="0">
                      <a:pos x="640" y="807"/>
                    </a:cxn>
                    <a:cxn ang="0">
                      <a:pos x="664" y="889"/>
                    </a:cxn>
                    <a:cxn ang="0">
                      <a:pos x="624" y="870"/>
                    </a:cxn>
                    <a:cxn ang="0">
                      <a:pos x="568" y="789"/>
                    </a:cxn>
                    <a:cxn ang="0">
                      <a:pos x="513" y="708"/>
                    </a:cxn>
                    <a:cxn ang="0">
                      <a:pos x="390" y="730"/>
                    </a:cxn>
                    <a:cxn ang="0">
                      <a:pos x="339" y="838"/>
                    </a:cxn>
                    <a:cxn ang="0">
                      <a:pos x="285" y="915"/>
                    </a:cxn>
                    <a:cxn ang="0">
                      <a:pos x="276" y="867"/>
                    </a:cxn>
                    <a:cxn ang="0">
                      <a:pos x="298" y="766"/>
                    </a:cxn>
                    <a:cxn ang="0">
                      <a:pos x="324" y="664"/>
                    </a:cxn>
                    <a:cxn ang="0">
                      <a:pos x="283" y="583"/>
                    </a:cxn>
                    <a:cxn ang="0">
                      <a:pos x="201" y="619"/>
                    </a:cxn>
                    <a:cxn ang="0">
                      <a:pos x="88" y="655"/>
                    </a:cxn>
                    <a:cxn ang="0">
                      <a:pos x="16" y="655"/>
                    </a:cxn>
                    <a:cxn ang="0">
                      <a:pos x="94" y="606"/>
                    </a:cxn>
                    <a:cxn ang="0">
                      <a:pos x="162" y="567"/>
                    </a:cxn>
                    <a:cxn ang="0">
                      <a:pos x="247" y="504"/>
                    </a:cxn>
                    <a:cxn ang="0">
                      <a:pos x="190" y="390"/>
                    </a:cxn>
                    <a:cxn ang="0">
                      <a:pos x="81" y="355"/>
                    </a:cxn>
                    <a:cxn ang="0">
                      <a:pos x="3" y="307"/>
                    </a:cxn>
                    <a:cxn ang="0">
                      <a:pos x="39" y="286"/>
                    </a:cxn>
                    <a:cxn ang="0">
                      <a:pos x="115" y="306"/>
                    </a:cxn>
                    <a:cxn ang="0">
                      <a:pos x="226" y="327"/>
                    </a:cxn>
                  </a:cxnLst>
                  <a:rect l="0" t="0" r="r" b="b"/>
                  <a:pathLst>
                    <a:path w="890" h="916">
                      <a:moveTo>
                        <a:pt x="279" y="334"/>
                      </a:moveTo>
                      <a:lnTo>
                        <a:pt x="292" y="312"/>
                      </a:lnTo>
                      <a:lnTo>
                        <a:pt x="307" y="292"/>
                      </a:lnTo>
                      <a:lnTo>
                        <a:pt x="324" y="276"/>
                      </a:lnTo>
                      <a:lnTo>
                        <a:pt x="313" y="255"/>
                      </a:lnTo>
                      <a:lnTo>
                        <a:pt x="307" y="234"/>
                      </a:lnTo>
                      <a:lnTo>
                        <a:pt x="288" y="202"/>
                      </a:lnTo>
                      <a:lnTo>
                        <a:pt x="274" y="181"/>
                      </a:lnTo>
                      <a:lnTo>
                        <a:pt x="261" y="159"/>
                      </a:lnTo>
                      <a:lnTo>
                        <a:pt x="256" y="139"/>
                      </a:lnTo>
                      <a:lnTo>
                        <a:pt x="256" y="118"/>
                      </a:lnTo>
                      <a:lnTo>
                        <a:pt x="247" y="91"/>
                      </a:lnTo>
                      <a:lnTo>
                        <a:pt x="237" y="70"/>
                      </a:lnTo>
                      <a:lnTo>
                        <a:pt x="226" y="46"/>
                      </a:lnTo>
                      <a:lnTo>
                        <a:pt x="225" y="24"/>
                      </a:lnTo>
                      <a:lnTo>
                        <a:pt x="232" y="10"/>
                      </a:lnTo>
                      <a:lnTo>
                        <a:pt x="247" y="9"/>
                      </a:lnTo>
                      <a:lnTo>
                        <a:pt x="259" y="21"/>
                      </a:lnTo>
                      <a:lnTo>
                        <a:pt x="270" y="46"/>
                      </a:lnTo>
                      <a:lnTo>
                        <a:pt x="280" y="61"/>
                      </a:lnTo>
                      <a:lnTo>
                        <a:pt x="298" y="82"/>
                      </a:lnTo>
                      <a:lnTo>
                        <a:pt x="309" y="88"/>
                      </a:lnTo>
                      <a:lnTo>
                        <a:pt x="315" y="99"/>
                      </a:lnTo>
                      <a:lnTo>
                        <a:pt x="322" y="118"/>
                      </a:lnTo>
                      <a:lnTo>
                        <a:pt x="330" y="141"/>
                      </a:lnTo>
                      <a:lnTo>
                        <a:pt x="339" y="160"/>
                      </a:lnTo>
                      <a:lnTo>
                        <a:pt x="358" y="180"/>
                      </a:lnTo>
                      <a:lnTo>
                        <a:pt x="379" y="205"/>
                      </a:lnTo>
                      <a:lnTo>
                        <a:pt x="399" y="225"/>
                      </a:lnTo>
                      <a:lnTo>
                        <a:pt x="406" y="240"/>
                      </a:lnTo>
                      <a:lnTo>
                        <a:pt x="474" y="241"/>
                      </a:lnTo>
                      <a:lnTo>
                        <a:pt x="495" y="208"/>
                      </a:lnTo>
                      <a:lnTo>
                        <a:pt x="505" y="184"/>
                      </a:lnTo>
                      <a:lnTo>
                        <a:pt x="507" y="160"/>
                      </a:lnTo>
                      <a:lnTo>
                        <a:pt x="510" y="141"/>
                      </a:lnTo>
                      <a:lnTo>
                        <a:pt x="514" y="118"/>
                      </a:lnTo>
                      <a:lnTo>
                        <a:pt x="529" y="94"/>
                      </a:lnTo>
                      <a:lnTo>
                        <a:pt x="540" y="85"/>
                      </a:lnTo>
                      <a:lnTo>
                        <a:pt x="552" y="69"/>
                      </a:lnTo>
                      <a:lnTo>
                        <a:pt x="561" y="45"/>
                      </a:lnTo>
                      <a:lnTo>
                        <a:pt x="571" y="27"/>
                      </a:lnTo>
                      <a:lnTo>
                        <a:pt x="589" y="13"/>
                      </a:lnTo>
                      <a:lnTo>
                        <a:pt x="604" y="0"/>
                      </a:lnTo>
                      <a:lnTo>
                        <a:pt x="613" y="6"/>
                      </a:lnTo>
                      <a:lnTo>
                        <a:pt x="615" y="16"/>
                      </a:lnTo>
                      <a:lnTo>
                        <a:pt x="606" y="27"/>
                      </a:lnTo>
                      <a:lnTo>
                        <a:pt x="603" y="34"/>
                      </a:lnTo>
                      <a:lnTo>
                        <a:pt x="600" y="49"/>
                      </a:lnTo>
                      <a:lnTo>
                        <a:pt x="600" y="79"/>
                      </a:lnTo>
                      <a:lnTo>
                        <a:pt x="600" y="103"/>
                      </a:lnTo>
                      <a:lnTo>
                        <a:pt x="592" y="124"/>
                      </a:lnTo>
                      <a:lnTo>
                        <a:pt x="583" y="145"/>
                      </a:lnTo>
                      <a:lnTo>
                        <a:pt x="576" y="162"/>
                      </a:lnTo>
                      <a:lnTo>
                        <a:pt x="574" y="186"/>
                      </a:lnTo>
                      <a:lnTo>
                        <a:pt x="574" y="216"/>
                      </a:lnTo>
                      <a:lnTo>
                        <a:pt x="568" y="244"/>
                      </a:lnTo>
                      <a:lnTo>
                        <a:pt x="568" y="282"/>
                      </a:lnTo>
                      <a:lnTo>
                        <a:pt x="588" y="300"/>
                      </a:lnTo>
                      <a:lnTo>
                        <a:pt x="607" y="325"/>
                      </a:lnTo>
                      <a:lnTo>
                        <a:pt x="645" y="325"/>
                      </a:lnTo>
                      <a:lnTo>
                        <a:pt x="678" y="312"/>
                      </a:lnTo>
                      <a:lnTo>
                        <a:pt x="697" y="292"/>
                      </a:lnTo>
                      <a:lnTo>
                        <a:pt x="720" y="277"/>
                      </a:lnTo>
                      <a:lnTo>
                        <a:pt x="777" y="274"/>
                      </a:lnTo>
                      <a:lnTo>
                        <a:pt x="801" y="265"/>
                      </a:lnTo>
                      <a:lnTo>
                        <a:pt x="816" y="253"/>
                      </a:lnTo>
                      <a:lnTo>
                        <a:pt x="859" y="252"/>
                      </a:lnTo>
                      <a:lnTo>
                        <a:pt x="865" y="265"/>
                      </a:lnTo>
                      <a:lnTo>
                        <a:pt x="861" y="279"/>
                      </a:lnTo>
                      <a:lnTo>
                        <a:pt x="843" y="288"/>
                      </a:lnTo>
                      <a:lnTo>
                        <a:pt x="819" y="300"/>
                      </a:lnTo>
                      <a:lnTo>
                        <a:pt x="796" y="324"/>
                      </a:lnTo>
                      <a:lnTo>
                        <a:pt x="786" y="334"/>
                      </a:lnTo>
                      <a:lnTo>
                        <a:pt x="765" y="343"/>
                      </a:lnTo>
                      <a:lnTo>
                        <a:pt x="735" y="352"/>
                      </a:lnTo>
                      <a:lnTo>
                        <a:pt x="714" y="367"/>
                      </a:lnTo>
                      <a:lnTo>
                        <a:pt x="687" y="390"/>
                      </a:lnTo>
                      <a:lnTo>
                        <a:pt x="669" y="409"/>
                      </a:lnTo>
                      <a:lnTo>
                        <a:pt x="649" y="420"/>
                      </a:lnTo>
                      <a:lnTo>
                        <a:pt x="648" y="481"/>
                      </a:lnTo>
                      <a:lnTo>
                        <a:pt x="673" y="510"/>
                      </a:lnTo>
                      <a:lnTo>
                        <a:pt x="703" y="526"/>
                      </a:lnTo>
                      <a:lnTo>
                        <a:pt x="730" y="531"/>
                      </a:lnTo>
                      <a:lnTo>
                        <a:pt x="751" y="535"/>
                      </a:lnTo>
                      <a:lnTo>
                        <a:pt x="777" y="549"/>
                      </a:lnTo>
                      <a:lnTo>
                        <a:pt x="795" y="567"/>
                      </a:lnTo>
                      <a:lnTo>
                        <a:pt x="819" y="577"/>
                      </a:lnTo>
                      <a:lnTo>
                        <a:pt x="846" y="583"/>
                      </a:lnTo>
                      <a:lnTo>
                        <a:pt x="861" y="592"/>
                      </a:lnTo>
                      <a:lnTo>
                        <a:pt x="874" y="606"/>
                      </a:lnTo>
                      <a:lnTo>
                        <a:pt x="889" y="621"/>
                      </a:lnTo>
                      <a:lnTo>
                        <a:pt x="888" y="634"/>
                      </a:lnTo>
                      <a:lnTo>
                        <a:pt x="867" y="637"/>
                      </a:lnTo>
                      <a:lnTo>
                        <a:pt x="853" y="631"/>
                      </a:lnTo>
                      <a:lnTo>
                        <a:pt x="832" y="618"/>
                      </a:lnTo>
                      <a:lnTo>
                        <a:pt x="807" y="618"/>
                      </a:lnTo>
                      <a:lnTo>
                        <a:pt x="780" y="618"/>
                      </a:lnTo>
                      <a:lnTo>
                        <a:pt x="759" y="615"/>
                      </a:lnTo>
                      <a:lnTo>
                        <a:pt x="736" y="592"/>
                      </a:lnTo>
                      <a:lnTo>
                        <a:pt x="718" y="588"/>
                      </a:lnTo>
                      <a:lnTo>
                        <a:pt x="684" y="588"/>
                      </a:lnTo>
                      <a:lnTo>
                        <a:pt x="615" y="588"/>
                      </a:lnTo>
                      <a:lnTo>
                        <a:pt x="604" y="606"/>
                      </a:lnTo>
                      <a:lnTo>
                        <a:pt x="589" y="621"/>
                      </a:lnTo>
                      <a:lnTo>
                        <a:pt x="576" y="628"/>
                      </a:lnTo>
                      <a:lnTo>
                        <a:pt x="580" y="666"/>
                      </a:lnTo>
                      <a:lnTo>
                        <a:pt x="600" y="702"/>
                      </a:lnTo>
                      <a:lnTo>
                        <a:pt x="618" y="723"/>
                      </a:lnTo>
                      <a:lnTo>
                        <a:pt x="630" y="753"/>
                      </a:lnTo>
                      <a:lnTo>
                        <a:pt x="631" y="787"/>
                      </a:lnTo>
                      <a:lnTo>
                        <a:pt x="640" y="807"/>
                      </a:lnTo>
                      <a:lnTo>
                        <a:pt x="654" y="838"/>
                      </a:lnTo>
                      <a:lnTo>
                        <a:pt x="664" y="862"/>
                      </a:lnTo>
                      <a:lnTo>
                        <a:pt x="664" y="889"/>
                      </a:lnTo>
                      <a:lnTo>
                        <a:pt x="654" y="898"/>
                      </a:lnTo>
                      <a:lnTo>
                        <a:pt x="642" y="898"/>
                      </a:lnTo>
                      <a:lnTo>
                        <a:pt x="624" y="870"/>
                      </a:lnTo>
                      <a:lnTo>
                        <a:pt x="612" y="837"/>
                      </a:lnTo>
                      <a:lnTo>
                        <a:pt x="583" y="808"/>
                      </a:lnTo>
                      <a:lnTo>
                        <a:pt x="568" y="789"/>
                      </a:lnTo>
                      <a:lnTo>
                        <a:pt x="556" y="760"/>
                      </a:lnTo>
                      <a:lnTo>
                        <a:pt x="549" y="738"/>
                      </a:lnTo>
                      <a:lnTo>
                        <a:pt x="513" y="708"/>
                      </a:lnTo>
                      <a:lnTo>
                        <a:pt x="489" y="682"/>
                      </a:lnTo>
                      <a:lnTo>
                        <a:pt x="415" y="684"/>
                      </a:lnTo>
                      <a:lnTo>
                        <a:pt x="390" y="730"/>
                      </a:lnTo>
                      <a:lnTo>
                        <a:pt x="372" y="759"/>
                      </a:lnTo>
                      <a:lnTo>
                        <a:pt x="361" y="798"/>
                      </a:lnTo>
                      <a:lnTo>
                        <a:pt x="339" y="838"/>
                      </a:lnTo>
                      <a:lnTo>
                        <a:pt x="316" y="874"/>
                      </a:lnTo>
                      <a:lnTo>
                        <a:pt x="294" y="907"/>
                      </a:lnTo>
                      <a:lnTo>
                        <a:pt x="285" y="915"/>
                      </a:lnTo>
                      <a:lnTo>
                        <a:pt x="268" y="909"/>
                      </a:lnTo>
                      <a:lnTo>
                        <a:pt x="268" y="894"/>
                      </a:lnTo>
                      <a:lnTo>
                        <a:pt x="276" y="867"/>
                      </a:lnTo>
                      <a:lnTo>
                        <a:pt x="291" y="837"/>
                      </a:lnTo>
                      <a:lnTo>
                        <a:pt x="294" y="790"/>
                      </a:lnTo>
                      <a:lnTo>
                        <a:pt x="298" y="766"/>
                      </a:lnTo>
                      <a:lnTo>
                        <a:pt x="313" y="744"/>
                      </a:lnTo>
                      <a:lnTo>
                        <a:pt x="319" y="699"/>
                      </a:lnTo>
                      <a:lnTo>
                        <a:pt x="324" y="664"/>
                      </a:lnTo>
                      <a:lnTo>
                        <a:pt x="336" y="637"/>
                      </a:lnTo>
                      <a:lnTo>
                        <a:pt x="309" y="609"/>
                      </a:lnTo>
                      <a:lnTo>
                        <a:pt x="283" y="583"/>
                      </a:lnTo>
                      <a:lnTo>
                        <a:pt x="271" y="577"/>
                      </a:lnTo>
                      <a:lnTo>
                        <a:pt x="231" y="601"/>
                      </a:lnTo>
                      <a:lnTo>
                        <a:pt x="201" y="619"/>
                      </a:lnTo>
                      <a:lnTo>
                        <a:pt x="162" y="633"/>
                      </a:lnTo>
                      <a:lnTo>
                        <a:pt x="118" y="640"/>
                      </a:lnTo>
                      <a:lnTo>
                        <a:pt x="88" y="655"/>
                      </a:lnTo>
                      <a:lnTo>
                        <a:pt x="63" y="666"/>
                      </a:lnTo>
                      <a:lnTo>
                        <a:pt x="27" y="666"/>
                      </a:lnTo>
                      <a:lnTo>
                        <a:pt x="16" y="655"/>
                      </a:lnTo>
                      <a:lnTo>
                        <a:pt x="30" y="642"/>
                      </a:lnTo>
                      <a:lnTo>
                        <a:pt x="67" y="628"/>
                      </a:lnTo>
                      <a:lnTo>
                        <a:pt x="94" y="606"/>
                      </a:lnTo>
                      <a:lnTo>
                        <a:pt x="120" y="588"/>
                      </a:lnTo>
                      <a:lnTo>
                        <a:pt x="136" y="576"/>
                      </a:lnTo>
                      <a:lnTo>
                        <a:pt x="162" y="567"/>
                      </a:lnTo>
                      <a:lnTo>
                        <a:pt x="204" y="531"/>
                      </a:lnTo>
                      <a:lnTo>
                        <a:pt x="231" y="510"/>
                      </a:lnTo>
                      <a:lnTo>
                        <a:pt x="247" y="504"/>
                      </a:lnTo>
                      <a:lnTo>
                        <a:pt x="250" y="429"/>
                      </a:lnTo>
                      <a:lnTo>
                        <a:pt x="204" y="396"/>
                      </a:lnTo>
                      <a:lnTo>
                        <a:pt x="190" y="390"/>
                      </a:lnTo>
                      <a:lnTo>
                        <a:pt x="129" y="385"/>
                      </a:lnTo>
                      <a:lnTo>
                        <a:pt x="105" y="369"/>
                      </a:lnTo>
                      <a:lnTo>
                        <a:pt x="81" y="355"/>
                      </a:lnTo>
                      <a:lnTo>
                        <a:pt x="63" y="345"/>
                      </a:lnTo>
                      <a:lnTo>
                        <a:pt x="34" y="339"/>
                      </a:lnTo>
                      <a:lnTo>
                        <a:pt x="3" y="307"/>
                      </a:lnTo>
                      <a:lnTo>
                        <a:pt x="0" y="291"/>
                      </a:lnTo>
                      <a:lnTo>
                        <a:pt x="9" y="285"/>
                      </a:lnTo>
                      <a:lnTo>
                        <a:pt x="39" y="286"/>
                      </a:lnTo>
                      <a:lnTo>
                        <a:pt x="67" y="301"/>
                      </a:lnTo>
                      <a:lnTo>
                        <a:pt x="85" y="304"/>
                      </a:lnTo>
                      <a:lnTo>
                        <a:pt x="115" y="306"/>
                      </a:lnTo>
                      <a:lnTo>
                        <a:pt x="148" y="318"/>
                      </a:lnTo>
                      <a:lnTo>
                        <a:pt x="165" y="324"/>
                      </a:lnTo>
                      <a:lnTo>
                        <a:pt x="226" y="327"/>
                      </a:lnTo>
                      <a:lnTo>
                        <a:pt x="258" y="334"/>
                      </a:lnTo>
                      <a:lnTo>
                        <a:pt x="279" y="334"/>
                      </a:lnTo>
                    </a:path>
                  </a:pathLst>
                </a:custGeom>
                <a:solidFill>
                  <a:schemeClr val="hlink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392" name="Freeform 8"/>
                <p:cNvSpPr>
                  <a:spLocks/>
                </p:cNvSpPr>
                <p:nvPr/>
              </p:nvSpPr>
              <p:spPr bwMode="ltGray">
                <a:xfrm>
                  <a:off x="6" y="3160"/>
                  <a:ext cx="890" cy="916"/>
                </a:xfrm>
                <a:custGeom>
                  <a:avLst/>
                  <a:gdLst/>
                  <a:ahLst/>
                  <a:cxnLst>
                    <a:cxn ang="0">
                      <a:pos x="307" y="292"/>
                    </a:cxn>
                    <a:cxn ang="0">
                      <a:pos x="307" y="234"/>
                    </a:cxn>
                    <a:cxn ang="0">
                      <a:pos x="261" y="159"/>
                    </a:cxn>
                    <a:cxn ang="0">
                      <a:pos x="247" y="91"/>
                    </a:cxn>
                    <a:cxn ang="0">
                      <a:pos x="225" y="24"/>
                    </a:cxn>
                    <a:cxn ang="0">
                      <a:pos x="259" y="21"/>
                    </a:cxn>
                    <a:cxn ang="0">
                      <a:pos x="298" y="82"/>
                    </a:cxn>
                    <a:cxn ang="0">
                      <a:pos x="322" y="118"/>
                    </a:cxn>
                    <a:cxn ang="0">
                      <a:pos x="358" y="180"/>
                    </a:cxn>
                    <a:cxn ang="0">
                      <a:pos x="406" y="240"/>
                    </a:cxn>
                    <a:cxn ang="0">
                      <a:pos x="505" y="184"/>
                    </a:cxn>
                    <a:cxn ang="0">
                      <a:pos x="514" y="118"/>
                    </a:cxn>
                    <a:cxn ang="0">
                      <a:pos x="552" y="69"/>
                    </a:cxn>
                    <a:cxn ang="0">
                      <a:pos x="589" y="13"/>
                    </a:cxn>
                    <a:cxn ang="0">
                      <a:pos x="615" y="16"/>
                    </a:cxn>
                    <a:cxn ang="0">
                      <a:pos x="600" y="49"/>
                    </a:cxn>
                    <a:cxn ang="0">
                      <a:pos x="592" y="124"/>
                    </a:cxn>
                    <a:cxn ang="0">
                      <a:pos x="574" y="186"/>
                    </a:cxn>
                    <a:cxn ang="0">
                      <a:pos x="568" y="282"/>
                    </a:cxn>
                    <a:cxn ang="0">
                      <a:pos x="645" y="325"/>
                    </a:cxn>
                    <a:cxn ang="0">
                      <a:pos x="720" y="277"/>
                    </a:cxn>
                    <a:cxn ang="0">
                      <a:pos x="816" y="253"/>
                    </a:cxn>
                    <a:cxn ang="0">
                      <a:pos x="861" y="279"/>
                    </a:cxn>
                    <a:cxn ang="0">
                      <a:pos x="796" y="324"/>
                    </a:cxn>
                    <a:cxn ang="0">
                      <a:pos x="735" y="352"/>
                    </a:cxn>
                    <a:cxn ang="0">
                      <a:pos x="669" y="409"/>
                    </a:cxn>
                    <a:cxn ang="0">
                      <a:pos x="673" y="510"/>
                    </a:cxn>
                    <a:cxn ang="0">
                      <a:pos x="751" y="535"/>
                    </a:cxn>
                    <a:cxn ang="0">
                      <a:pos x="819" y="577"/>
                    </a:cxn>
                    <a:cxn ang="0">
                      <a:pos x="874" y="606"/>
                    </a:cxn>
                    <a:cxn ang="0">
                      <a:pos x="867" y="637"/>
                    </a:cxn>
                    <a:cxn ang="0">
                      <a:pos x="807" y="618"/>
                    </a:cxn>
                    <a:cxn ang="0">
                      <a:pos x="736" y="592"/>
                    </a:cxn>
                    <a:cxn ang="0">
                      <a:pos x="615" y="588"/>
                    </a:cxn>
                    <a:cxn ang="0">
                      <a:pos x="576" y="628"/>
                    </a:cxn>
                    <a:cxn ang="0">
                      <a:pos x="618" y="723"/>
                    </a:cxn>
                    <a:cxn ang="0">
                      <a:pos x="640" y="807"/>
                    </a:cxn>
                    <a:cxn ang="0">
                      <a:pos x="664" y="889"/>
                    </a:cxn>
                    <a:cxn ang="0">
                      <a:pos x="624" y="870"/>
                    </a:cxn>
                    <a:cxn ang="0">
                      <a:pos x="568" y="789"/>
                    </a:cxn>
                    <a:cxn ang="0">
                      <a:pos x="513" y="708"/>
                    </a:cxn>
                    <a:cxn ang="0">
                      <a:pos x="390" y="730"/>
                    </a:cxn>
                    <a:cxn ang="0">
                      <a:pos x="339" y="838"/>
                    </a:cxn>
                    <a:cxn ang="0">
                      <a:pos x="285" y="915"/>
                    </a:cxn>
                    <a:cxn ang="0">
                      <a:pos x="276" y="867"/>
                    </a:cxn>
                    <a:cxn ang="0">
                      <a:pos x="298" y="766"/>
                    </a:cxn>
                    <a:cxn ang="0">
                      <a:pos x="324" y="664"/>
                    </a:cxn>
                    <a:cxn ang="0">
                      <a:pos x="283" y="583"/>
                    </a:cxn>
                    <a:cxn ang="0">
                      <a:pos x="201" y="619"/>
                    </a:cxn>
                    <a:cxn ang="0">
                      <a:pos x="88" y="655"/>
                    </a:cxn>
                    <a:cxn ang="0">
                      <a:pos x="16" y="655"/>
                    </a:cxn>
                    <a:cxn ang="0">
                      <a:pos x="94" y="606"/>
                    </a:cxn>
                    <a:cxn ang="0">
                      <a:pos x="162" y="567"/>
                    </a:cxn>
                    <a:cxn ang="0">
                      <a:pos x="247" y="504"/>
                    </a:cxn>
                    <a:cxn ang="0">
                      <a:pos x="190" y="390"/>
                    </a:cxn>
                    <a:cxn ang="0">
                      <a:pos x="81" y="355"/>
                    </a:cxn>
                    <a:cxn ang="0">
                      <a:pos x="3" y="307"/>
                    </a:cxn>
                    <a:cxn ang="0">
                      <a:pos x="39" y="286"/>
                    </a:cxn>
                    <a:cxn ang="0">
                      <a:pos x="115" y="306"/>
                    </a:cxn>
                    <a:cxn ang="0">
                      <a:pos x="226" y="327"/>
                    </a:cxn>
                  </a:cxnLst>
                  <a:rect l="0" t="0" r="r" b="b"/>
                  <a:pathLst>
                    <a:path w="890" h="916">
                      <a:moveTo>
                        <a:pt x="279" y="334"/>
                      </a:moveTo>
                      <a:lnTo>
                        <a:pt x="292" y="312"/>
                      </a:lnTo>
                      <a:lnTo>
                        <a:pt x="307" y="292"/>
                      </a:lnTo>
                      <a:lnTo>
                        <a:pt x="324" y="276"/>
                      </a:lnTo>
                      <a:lnTo>
                        <a:pt x="313" y="255"/>
                      </a:lnTo>
                      <a:lnTo>
                        <a:pt x="307" y="234"/>
                      </a:lnTo>
                      <a:lnTo>
                        <a:pt x="288" y="202"/>
                      </a:lnTo>
                      <a:lnTo>
                        <a:pt x="274" y="181"/>
                      </a:lnTo>
                      <a:lnTo>
                        <a:pt x="261" y="159"/>
                      </a:lnTo>
                      <a:lnTo>
                        <a:pt x="256" y="139"/>
                      </a:lnTo>
                      <a:lnTo>
                        <a:pt x="256" y="118"/>
                      </a:lnTo>
                      <a:lnTo>
                        <a:pt x="247" y="91"/>
                      </a:lnTo>
                      <a:lnTo>
                        <a:pt x="237" y="70"/>
                      </a:lnTo>
                      <a:lnTo>
                        <a:pt x="226" y="46"/>
                      </a:lnTo>
                      <a:lnTo>
                        <a:pt x="225" y="24"/>
                      </a:lnTo>
                      <a:lnTo>
                        <a:pt x="232" y="10"/>
                      </a:lnTo>
                      <a:lnTo>
                        <a:pt x="247" y="9"/>
                      </a:lnTo>
                      <a:lnTo>
                        <a:pt x="259" y="21"/>
                      </a:lnTo>
                      <a:lnTo>
                        <a:pt x="270" y="46"/>
                      </a:lnTo>
                      <a:lnTo>
                        <a:pt x="280" y="61"/>
                      </a:lnTo>
                      <a:lnTo>
                        <a:pt x="298" y="82"/>
                      </a:lnTo>
                      <a:lnTo>
                        <a:pt x="309" y="88"/>
                      </a:lnTo>
                      <a:lnTo>
                        <a:pt x="315" y="99"/>
                      </a:lnTo>
                      <a:lnTo>
                        <a:pt x="322" y="118"/>
                      </a:lnTo>
                      <a:lnTo>
                        <a:pt x="330" y="141"/>
                      </a:lnTo>
                      <a:lnTo>
                        <a:pt x="339" y="160"/>
                      </a:lnTo>
                      <a:lnTo>
                        <a:pt x="358" y="180"/>
                      </a:lnTo>
                      <a:lnTo>
                        <a:pt x="379" y="205"/>
                      </a:lnTo>
                      <a:lnTo>
                        <a:pt x="399" y="225"/>
                      </a:lnTo>
                      <a:lnTo>
                        <a:pt x="406" y="240"/>
                      </a:lnTo>
                      <a:lnTo>
                        <a:pt x="474" y="241"/>
                      </a:lnTo>
                      <a:lnTo>
                        <a:pt x="495" y="208"/>
                      </a:lnTo>
                      <a:lnTo>
                        <a:pt x="505" y="184"/>
                      </a:lnTo>
                      <a:lnTo>
                        <a:pt x="507" y="160"/>
                      </a:lnTo>
                      <a:lnTo>
                        <a:pt x="510" y="141"/>
                      </a:lnTo>
                      <a:lnTo>
                        <a:pt x="514" y="118"/>
                      </a:lnTo>
                      <a:lnTo>
                        <a:pt x="529" y="94"/>
                      </a:lnTo>
                      <a:lnTo>
                        <a:pt x="540" y="85"/>
                      </a:lnTo>
                      <a:lnTo>
                        <a:pt x="552" y="69"/>
                      </a:lnTo>
                      <a:lnTo>
                        <a:pt x="561" y="45"/>
                      </a:lnTo>
                      <a:lnTo>
                        <a:pt x="571" y="27"/>
                      </a:lnTo>
                      <a:lnTo>
                        <a:pt x="589" y="13"/>
                      </a:lnTo>
                      <a:lnTo>
                        <a:pt x="604" y="0"/>
                      </a:lnTo>
                      <a:lnTo>
                        <a:pt x="613" y="6"/>
                      </a:lnTo>
                      <a:lnTo>
                        <a:pt x="615" y="16"/>
                      </a:lnTo>
                      <a:lnTo>
                        <a:pt x="606" y="27"/>
                      </a:lnTo>
                      <a:lnTo>
                        <a:pt x="603" y="34"/>
                      </a:lnTo>
                      <a:lnTo>
                        <a:pt x="600" y="49"/>
                      </a:lnTo>
                      <a:lnTo>
                        <a:pt x="600" y="79"/>
                      </a:lnTo>
                      <a:lnTo>
                        <a:pt x="600" y="103"/>
                      </a:lnTo>
                      <a:lnTo>
                        <a:pt x="592" y="124"/>
                      </a:lnTo>
                      <a:lnTo>
                        <a:pt x="583" y="145"/>
                      </a:lnTo>
                      <a:lnTo>
                        <a:pt x="576" y="162"/>
                      </a:lnTo>
                      <a:lnTo>
                        <a:pt x="574" y="186"/>
                      </a:lnTo>
                      <a:lnTo>
                        <a:pt x="574" y="216"/>
                      </a:lnTo>
                      <a:lnTo>
                        <a:pt x="568" y="244"/>
                      </a:lnTo>
                      <a:lnTo>
                        <a:pt x="568" y="282"/>
                      </a:lnTo>
                      <a:lnTo>
                        <a:pt x="588" y="300"/>
                      </a:lnTo>
                      <a:lnTo>
                        <a:pt x="607" y="325"/>
                      </a:lnTo>
                      <a:lnTo>
                        <a:pt x="645" y="325"/>
                      </a:lnTo>
                      <a:lnTo>
                        <a:pt x="678" y="312"/>
                      </a:lnTo>
                      <a:lnTo>
                        <a:pt x="697" y="292"/>
                      </a:lnTo>
                      <a:lnTo>
                        <a:pt x="720" y="277"/>
                      </a:lnTo>
                      <a:lnTo>
                        <a:pt x="777" y="274"/>
                      </a:lnTo>
                      <a:lnTo>
                        <a:pt x="801" y="265"/>
                      </a:lnTo>
                      <a:lnTo>
                        <a:pt x="816" y="253"/>
                      </a:lnTo>
                      <a:lnTo>
                        <a:pt x="859" y="252"/>
                      </a:lnTo>
                      <a:lnTo>
                        <a:pt x="865" y="265"/>
                      </a:lnTo>
                      <a:lnTo>
                        <a:pt x="861" y="279"/>
                      </a:lnTo>
                      <a:lnTo>
                        <a:pt x="843" y="288"/>
                      </a:lnTo>
                      <a:lnTo>
                        <a:pt x="819" y="300"/>
                      </a:lnTo>
                      <a:lnTo>
                        <a:pt x="796" y="324"/>
                      </a:lnTo>
                      <a:lnTo>
                        <a:pt x="786" y="334"/>
                      </a:lnTo>
                      <a:lnTo>
                        <a:pt x="765" y="343"/>
                      </a:lnTo>
                      <a:lnTo>
                        <a:pt x="735" y="352"/>
                      </a:lnTo>
                      <a:lnTo>
                        <a:pt x="714" y="367"/>
                      </a:lnTo>
                      <a:lnTo>
                        <a:pt x="687" y="390"/>
                      </a:lnTo>
                      <a:lnTo>
                        <a:pt x="669" y="409"/>
                      </a:lnTo>
                      <a:lnTo>
                        <a:pt x="649" y="420"/>
                      </a:lnTo>
                      <a:lnTo>
                        <a:pt x="648" y="481"/>
                      </a:lnTo>
                      <a:lnTo>
                        <a:pt x="673" y="510"/>
                      </a:lnTo>
                      <a:lnTo>
                        <a:pt x="703" y="526"/>
                      </a:lnTo>
                      <a:lnTo>
                        <a:pt x="730" y="531"/>
                      </a:lnTo>
                      <a:lnTo>
                        <a:pt x="751" y="535"/>
                      </a:lnTo>
                      <a:lnTo>
                        <a:pt x="777" y="549"/>
                      </a:lnTo>
                      <a:lnTo>
                        <a:pt x="795" y="567"/>
                      </a:lnTo>
                      <a:lnTo>
                        <a:pt x="819" y="577"/>
                      </a:lnTo>
                      <a:lnTo>
                        <a:pt x="846" y="583"/>
                      </a:lnTo>
                      <a:lnTo>
                        <a:pt x="861" y="592"/>
                      </a:lnTo>
                      <a:lnTo>
                        <a:pt x="874" y="606"/>
                      </a:lnTo>
                      <a:lnTo>
                        <a:pt x="889" y="621"/>
                      </a:lnTo>
                      <a:lnTo>
                        <a:pt x="888" y="634"/>
                      </a:lnTo>
                      <a:lnTo>
                        <a:pt x="867" y="637"/>
                      </a:lnTo>
                      <a:lnTo>
                        <a:pt x="853" y="631"/>
                      </a:lnTo>
                      <a:lnTo>
                        <a:pt x="832" y="618"/>
                      </a:lnTo>
                      <a:lnTo>
                        <a:pt x="807" y="618"/>
                      </a:lnTo>
                      <a:lnTo>
                        <a:pt x="780" y="618"/>
                      </a:lnTo>
                      <a:lnTo>
                        <a:pt x="759" y="615"/>
                      </a:lnTo>
                      <a:lnTo>
                        <a:pt x="736" y="592"/>
                      </a:lnTo>
                      <a:lnTo>
                        <a:pt x="718" y="588"/>
                      </a:lnTo>
                      <a:lnTo>
                        <a:pt x="684" y="588"/>
                      </a:lnTo>
                      <a:lnTo>
                        <a:pt x="615" y="588"/>
                      </a:lnTo>
                      <a:lnTo>
                        <a:pt x="604" y="606"/>
                      </a:lnTo>
                      <a:lnTo>
                        <a:pt x="589" y="621"/>
                      </a:lnTo>
                      <a:lnTo>
                        <a:pt x="576" y="628"/>
                      </a:lnTo>
                      <a:lnTo>
                        <a:pt x="580" y="666"/>
                      </a:lnTo>
                      <a:lnTo>
                        <a:pt x="600" y="702"/>
                      </a:lnTo>
                      <a:lnTo>
                        <a:pt x="618" y="723"/>
                      </a:lnTo>
                      <a:lnTo>
                        <a:pt x="630" y="753"/>
                      </a:lnTo>
                      <a:lnTo>
                        <a:pt x="631" y="787"/>
                      </a:lnTo>
                      <a:lnTo>
                        <a:pt x="640" y="807"/>
                      </a:lnTo>
                      <a:lnTo>
                        <a:pt x="654" y="838"/>
                      </a:lnTo>
                      <a:lnTo>
                        <a:pt x="664" y="862"/>
                      </a:lnTo>
                      <a:lnTo>
                        <a:pt x="664" y="889"/>
                      </a:lnTo>
                      <a:lnTo>
                        <a:pt x="654" y="898"/>
                      </a:lnTo>
                      <a:lnTo>
                        <a:pt x="642" y="898"/>
                      </a:lnTo>
                      <a:lnTo>
                        <a:pt x="624" y="870"/>
                      </a:lnTo>
                      <a:lnTo>
                        <a:pt x="612" y="837"/>
                      </a:lnTo>
                      <a:lnTo>
                        <a:pt x="583" y="808"/>
                      </a:lnTo>
                      <a:lnTo>
                        <a:pt x="568" y="789"/>
                      </a:lnTo>
                      <a:lnTo>
                        <a:pt x="556" y="760"/>
                      </a:lnTo>
                      <a:lnTo>
                        <a:pt x="549" y="738"/>
                      </a:lnTo>
                      <a:lnTo>
                        <a:pt x="513" y="708"/>
                      </a:lnTo>
                      <a:lnTo>
                        <a:pt x="489" y="682"/>
                      </a:lnTo>
                      <a:lnTo>
                        <a:pt x="415" y="684"/>
                      </a:lnTo>
                      <a:lnTo>
                        <a:pt x="390" y="730"/>
                      </a:lnTo>
                      <a:lnTo>
                        <a:pt x="372" y="759"/>
                      </a:lnTo>
                      <a:lnTo>
                        <a:pt x="361" y="798"/>
                      </a:lnTo>
                      <a:lnTo>
                        <a:pt x="339" y="838"/>
                      </a:lnTo>
                      <a:lnTo>
                        <a:pt x="316" y="874"/>
                      </a:lnTo>
                      <a:lnTo>
                        <a:pt x="294" y="907"/>
                      </a:lnTo>
                      <a:lnTo>
                        <a:pt x="285" y="915"/>
                      </a:lnTo>
                      <a:lnTo>
                        <a:pt x="268" y="909"/>
                      </a:lnTo>
                      <a:lnTo>
                        <a:pt x="268" y="894"/>
                      </a:lnTo>
                      <a:lnTo>
                        <a:pt x="276" y="867"/>
                      </a:lnTo>
                      <a:lnTo>
                        <a:pt x="291" y="837"/>
                      </a:lnTo>
                      <a:lnTo>
                        <a:pt x="294" y="790"/>
                      </a:lnTo>
                      <a:lnTo>
                        <a:pt x="298" y="766"/>
                      </a:lnTo>
                      <a:lnTo>
                        <a:pt x="313" y="744"/>
                      </a:lnTo>
                      <a:lnTo>
                        <a:pt x="319" y="699"/>
                      </a:lnTo>
                      <a:lnTo>
                        <a:pt x="324" y="664"/>
                      </a:lnTo>
                      <a:lnTo>
                        <a:pt x="336" y="637"/>
                      </a:lnTo>
                      <a:lnTo>
                        <a:pt x="309" y="609"/>
                      </a:lnTo>
                      <a:lnTo>
                        <a:pt x="283" y="583"/>
                      </a:lnTo>
                      <a:lnTo>
                        <a:pt x="271" y="577"/>
                      </a:lnTo>
                      <a:lnTo>
                        <a:pt x="231" y="601"/>
                      </a:lnTo>
                      <a:lnTo>
                        <a:pt x="201" y="619"/>
                      </a:lnTo>
                      <a:lnTo>
                        <a:pt x="162" y="633"/>
                      </a:lnTo>
                      <a:lnTo>
                        <a:pt x="118" y="640"/>
                      </a:lnTo>
                      <a:lnTo>
                        <a:pt x="88" y="655"/>
                      </a:lnTo>
                      <a:lnTo>
                        <a:pt x="63" y="666"/>
                      </a:lnTo>
                      <a:lnTo>
                        <a:pt x="27" y="666"/>
                      </a:lnTo>
                      <a:lnTo>
                        <a:pt x="16" y="655"/>
                      </a:lnTo>
                      <a:lnTo>
                        <a:pt x="30" y="642"/>
                      </a:lnTo>
                      <a:lnTo>
                        <a:pt x="67" y="628"/>
                      </a:lnTo>
                      <a:lnTo>
                        <a:pt x="94" y="606"/>
                      </a:lnTo>
                      <a:lnTo>
                        <a:pt x="120" y="588"/>
                      </a:lnTo>
                      <a:lnTo>
                        <a:pt x="136" y="576"/>
                      </a:lnTo>
                      <a:lnTo>
                        <a:pt x="162" y="567"/>
                      </a:lnTo>
                      <a:lnTo>
                        <a:pt x="204" y="531"/>
                      </a:lnTo>
                      <a:lnTo>
                        <a:pt x="231" y="510"/>
                      </a:lnTo>
                      <a:lnTo>
                        <a:pt x="247" y="504"/>
                      </a:lnTo>
                      <a:lnTo>
                        <a:pt x="250" y="429"/>
                      </a:lnTo>
                      <a:lnTo>
                        <a:pt x="204" y="396"/>
                      </a:lnTo>
                      <a:lnTo>
                        <a:pt x="190" y="390"/>
                      </a:lnTo>
                      <a:lnTo>
                        <a:pt x="129" y="385"/>
                      </a:lnTo>
                      <a:lnTo>
                        <a:pt x="105" y="369"/>
                      </a:lnTo>
                      <a:lnTo>
                        <a:pt x="81" y="355"/>
                      </a:lnTo>
                      <a:lnTo>
                        <a:pt x="63" y="345"/>
                      </a:lnTo>
                      <a:lnTo>
                        <a:pt x="34" y="339"/>
                      </a:lnTo>
                      <a:lnTo>
                        <a:pt x="3" y="307"/>
                      </a:lnTo>
                      <a:lnTo>
                        <a:pt x="0" y="291"/>
                      </a:lnTo>
                      <a:lnTo>
                        <a:pt x="9" y="285"/>
                      </a:lnTo>
                      <a:lnTo>
                        <a:pt x="39" y="286"/>
                      </a:lnTo>
                      <a:lnTo>
                        <a:pt x="67" y="301"/>
                      </a:lnTo>
                      <a:lnTo>
                        <a:pt x="85" y="304"/>
                      </a:lnTo>
                      <a:lnTo>
                        <a:pt x="115" y="306"/>
                      </a:lnTo>
                      <a:lnTo>
                        <a:pt x="148" y="318"/>
                      </a:lnTo>
                      <a:lnTo>
                        <a:pt x="165" y="324"/>
                      </a:lnTo>
                      <a:lnTo>
                        <a:pt x="226" y="327"/>
                      </a:lnTo>
                      <a:lnTo>
                        <a:pt x="258" y="334"/>
                      </a:lnTo>
                      <a:lnTo>
                        <a:pt x="279" y="334"/>
                      </a:lnTo>
                    </a:path>
                  </a:pathLst>
                </a:custGeom>
                <a:solidFill>
                  <a:schemeClr val="hlink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6400" name="Rectangle 16"/>
          <p:cNvSpPr>
            <a:spLocks noGrp="1" noChangeArrowheads="1"/>
          </p:cNvSpPr>
          <p:nvPr>
            <p:ph type="ctrTitle"/>
          </p:nvPr>
        </p:nvSpPr>
        <p:spPr>
          <a:xfrm>
            <a:off x="1652588" y="1806575"/>
            <a:ext cx="7391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401" name="Rectangle 17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3559175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402" name="Rectangle 18"/>
          <p:cNvSpPr>
            <a:spLocks noGrp="1" noChangeArrowheads="1"/>
          </p:cNvSpPr>
          <p:nvPr>
            <p:ph type="dt" sz="half" idx="2"/>
          </p:nvPr>
        </p:nvSpPr>
        <p:spPr>
          <a:xfrm>
            <a:off x="1524000" y="6350000"/>
            <a:ext cx="1724025" cy="457200"/>
          </a:xfrm>
        </p:spPr>
        <p:txBody>
          <a:bodyPr anchor="b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403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643313" y="6350000"/>
            <a:ext cx="3449637" cy="457200"/>
          </a:xfrm>
        </p:spPr>
        <p:txBody>
          <a:bodyPr anchor="b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91400" y="6350000"/>
            <a:ext cx="1724025" cy="457200"/>
          </a:xfrm>
        </p:spPr>
        <p:txBody>
          <a:bodyPr anchor="b"/>
          <a:lstStyle>
            <a:lvl1pPr>
              <a:defRPr/>
            </a:lvl1pPr>
          </a:lstStyle>
          <a:p>
            <a:fld id="{79752828-FFCD-4A4B-9961-81E28AAF9B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AF96C2-CFD0-436C-8E04-305020C13B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9313" y="304800"/>
            <a:ext cx="1906587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9550" y="304800"/>
            <a:ext cx="5567363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AAF31-EE7D-48CC-A20E-5AB19A01FC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8763" y="304800"/>
            <a:ext cx="75644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79550" y="1981200"/>
            <a:ext cx="3736975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368925" y="1981200"/>
            <a:ext cx="3736975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81138" y="6248400"/>
            <a:ext cx="1782762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7973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26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5133853-AEAD-4CFC-B860-06D314C1A4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8763" y="304800"/>
            <a:ext cx="75644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479550" y="1981200"/>
            <a:ext cx="3736975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68925" y="1981200"/>
            <a:ext cx="3736975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81138" y="6248400"/>
            <a:ext cx="1782762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7973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26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8551F6D-ABBF-420F-8350-0282054F8A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952D2C-A7B6-4CDF-ACF7-229F5D02F9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02B287-CC99-4860-98D9-FDF2DD839C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9550" y="1981200"/>
            <a:ext cx="37369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925" y="1981200"/>
            <a:ext cx="37369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BE055D-F302-49AD-AD0A-06CA5B3DEF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D5D127-E8AC-49FF-AF98-D028514F08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23CE72-D8DA-4C9C-8BDB-E4E7AE7285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CB34D8-E86E-4BD8-85BE-52D632F571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A95BBC-C6C6-46D0-A1C3-7C3BA662B2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3809B-6643-4BAC-8426-1D0D036FB5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026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grpSp>
          <p:nvGrpSpPr>
            <p:cNvPr id="3072" name="Group 1024"/>
            <p:cNvGrpSpPr>
              <a:grpSpLocks/>
            </p:cNvGrpSpPr>
            <p:nvPr/>
          </p:nvGrpSpPr>
          <p:grpSpPr bwMode="auto">
            <a:xfrm>
              <a:off x="0" y="0"/>
              <a:ext cx="926" cy="4319"/>
              <a:chOff x="0" y="0"/>
              <a:chExt cx="926" cy="4319"/>
            </a:xfrm>
          </p:grpSpPr>
          <p:sp>
            <p:nvSpPr>
              <p:cNvPr id="1026" name="Rectangle 2"/>
              <p:cNvSpPr>
                <a:spLocks noChangeArrowheads="1"/>
              </p:cNvSpPr>
              <p:nvPr/>
            </p:nvSpPr>
            <p:spPr bwMode="ltGray">
              <a:xfrm>
                <a:off x="0" y="0"/>
                <a:ext cx="923" cy="43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1027" name="Picture 3"/>
              <p:cNvPicPr>
                <a:picLocks noChangeArrowheads="1"/>
              </p:cNvPicPr>
              <p:nvPr/>
            </p:nvPicPr>
            <p:blipFill>
              <a:blip r:embed="rId15" cstate="print"/>
              <a:srcRect/>
              <a:stretch>
                <a:fillRect/>
              </a:stretch>
            </p:blipFill>
            <p:spPr bwMode="ltGray">
              <a:xfrm>
                <a:off x="6" y="31"/>
                <a:ext cx="920" cy="9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1028" name="Freeform 4"/>
              <p:cNvSpPr>
                <a:spLocks/>
              </p:cNvSpPr>
              <p:nvPr/>
            </p:nvSpPr>
            <p:spPr bwMode="ltGray">
              <a:xfrm>
                <a:off x="6" y="1023"/>
                <a:ext cx="890" cy="916"/>
              </a:xfrm>
              <a:custGeom>
                <a:avLst/>
                <a:gdLst/>
                <a:ahLst/>
                <a:cxnLst>
                  <a:cxn ang="0">
                    <a:pos x="307" y="292"/>
                  </a:cxn>
                  <a:cxn ang="0">
                    <a:pos x="307" y="234"/>
                  </a:cxn>
                  <a:cxn ang="0">
                    <a:pos x="261" y="159"/>
                  </a:cxn>
                  <a:cxn ang="0">
                    <a:pos x="247" y="91"/>
                  </a:cxn>
                  <a:cxn ang="0">
                    <a:pos x="225" y="24"/>
                  </a:cxn>
                  <a:cxn ang="0">
                    <a:pos x="259" y="21"/>
                  </a:cxn>
                  <a:cxn ang="0">
                    <a:pos x="298" y="82"/>
                  </a:cxn>
                  <a:cxn ang="0">
                    <a:pos x="322" y="118"/>
                  </a:cxn>
                  <a:cxn ang="0">
                    <a:pos x="358" y="180"/>
                  </a:cxn>
                  <a:cxn ang="0">
                    <a:pos x="406" y="240"/>
                  </a:cxn>
                  <a:cxn ang="0">
                    <a:pos x="505" y="184"/>
                  </a:cxn>
                  <a:cxn ang="0">
                    <a:pos x="514" y="118"/>
                  </a:cxn>
                  <a:cxn ang="0">
                    <a:pos x="552" y="69"/>
                  </a:cxn>
                  <a:cxn ang="0">
                    <a:pos x="589" y="13"/>
                  </a:cxn>
                  <a:cxn ang="0">
                    <a:pos x="615" y="16"/>
                  </a:cxn>
                  <a:cxn ang="0">
                    <a:pos x="600" y="49"/>
                  </a:cxn>
                  <a:cxn ang="0">
                    <a:pos x="592" y="124"/>
                  </a:cxn>
                  <a:cxn ang="0">
                    <a:pos x="574" y="186"/>
                  </a:cxn>
                  <a:cxn ang="0">
                    <a:pos x="568" y="282"/>
                  </a:cxn>
                  <a:cxn ang="0">
                    <a:pos x="645" y="325"/>
                  </a:cxn>
                  <a:cxn ang="0">
                    <a:pos x="720" y="277"/>
                  </a:cxn>
                  <a:cxn ang="0">
                    <a:pos x="816" y="253"/>
                  </a:cxn>
                  <a:cxn ang="0">
                    <a:pos x="861" y="279"/>
                  </a:cxn>
                  <a:cxn ang="0">
                    <a:pos x="796" y="324"/>
                  </a:cxn>
                  <a:cxn ang="0">
                    <a:pos x="735" y="352"/>
                  </a:cxn>
                  <a:cxn ang="0">
                    <a:pos x="669" y="409"/>
                  </a:cxn>
                  <a:cxn ang="0">
                    <a:pos x="673" y="510"/>
                  </a:cxn>
                  <a:cxn ang="0">
                    <a:pos x="751" y="535"/>
                  </a:cxn>
                  <a:cxn ang="0">
                    <a:pos x="819" y="577"/>
                  </a:cxn>
                  <a:cxn ang="0">
                    <a:pos x="874" y="606"/>
                  </a:cxn>
                  <a:cxn ang="0">
                    <a:pos x="867" y="637"/>
                  </a:cxn>
                  <a:cxn ang="0">
                    <a:pos x="807" y="618"/>
                  </a:cxn>
                  <a:cxn ang="0">
                    <a:pos x="736" y="592"/>
                  </a:cxn>
                  <a:cxn ang="0">
                    <a:pos x="615" y="588"/>
                  </a:cxn>
                  <a:cxn ang="0">
                    <a:pos x="576" y="628"/>
                  </a:cxn>
                  <a:cxn ang="0">
                    <a:pos x="618" y="723"/>
                  </a:cxn>
                  <a:cxn ang="0">
                    <a:pos x="640" y="807"/>
                  </a:cxn>
                  <a:cxn ang="0">
                    <a:pos x="664" y="889"/>
                  </a:cxn>
                  <a:cxn ang="0">
                    <a:pos x="624" y="870"/>
                  </a:cxn>
                  <a:cxn ang="0">
                    <a:pos x="568" y="789"/>
                  </a:cxn>
                  <a:cxn ang="0">
                    <a:pos x="513" y="708"/>
                  </a:cxn>
                  <a:cxn ang="0">
                    <a:pos x="390" y="730"/>
                  </a:cxn>
                  <a:cxn ang="0">
                    <a:pos x="339" y="838"/>
                  </a:cxn>
                  <a:cxn ang="0">
                    <a:pos x="285" y="915"/>
                  </a:cxn>
                  <a:cxn ang="0">
                    <a:pos x="276" y="867"/>
                  </a:cxn>
                  <a:cxn ang="0">
                    <a:pos x="298" y="766"/>
                  </a:cxn>
                  <a:cxn ang="0">
                    <a:pos x="324" y="664"/>
                  </a:cxn>
                  <a:cxn ang="0">
                    <a:pos x="283" y="583"/>
                  </a:cxn>
                  <a:cxn ang="0">
                    <a:pos x="201" y="619"/>
                  </a:cxn>
                  <a:cxn ang="0">
                    <a:pos x="88" y="655"/>
                  </a:cxn>
                  <a:cxn ang="0">
                    <a:pos x="16" y="655"/>
                  </a:cxn>
                  <a:cxn ang="0">
                    <a:pos x="94" y="606"/>
                  </a:cxn>
                  <a:cxn ang="0">
                    <a:pos x="162" y="567"/>
                  </a:cxn>
                  <a:cxn ang="0">
                    <a:pos x="247" y="504"/>
                  </a:cxn>
                  <a:cxn ang="0">
                    <a:pos x="190" y="390"/>
                  </a:cxn>
                  <a:cxn ang="0">
                    <a:pos x="81" y="355"/>
                  </a:cxn>
                  <a:cxn ang="0">
                    <a:pos x="3" y="307"/>
                  </a:cxn>
                  <a:cxn ang="0">
                    <a:pos x="39" y="286"/>
                  </a:cxn>
                  <a:cxn ang="0">
                    <a:pos x="115" y="306"/>
                  </a:cxn>
                  <a:cxn ang="0">
                    <a:pos x="226" y="327"/>
                  </a:cxn>
                </a:cxnLst>
                <a:rect l="0" t="0" r="r" b="b"/>
                <a:pathLst>
                  <a:path w="890" h="916">
                    <a:moveTo>
                      <a:pt x="279" y="334"/>
                    </a:moveTo>
                    <a:lnTo>
                      <a:pt x="292" y="312"/>
                    </a:lnTo>
                    <a:lnTo>
                      <a:pt x="307" y="292"/>
                    </a:lnTo>
                    <a:lnTo>
                      <a:pt x="324" y="276"/>
                    </a:lnTo>
                    <a:lnTo>
                      <a:pt x="313" y="255"/>
                    </a:lnTo>
                    <a:lnTo>
                      <a:pt x="307" y="234"/>
                    </a:lnTo>
                    <a:lnTo>
                      <a:pt x="288" y="202"/>
                    </a:lnTo>
                    <a:lnTo>
                      <a:pt x="274" y="181"/>
                    </a:lnTo>
                    <a:lnTo>
                      <a:pt x="261" y="159"/>
                    </a:lnTo>
                    <a:lnTo>
                      <a:pt x="256" y="139"/>
                    </a:lnTo>
                    <a:lnTo>
                      <a:pt x="256" y="118"/>
                    </a:lnTo>
                    <a:lnTo>
                      <a:pt x="247" y="91"/>
                    </a:lnTo>
                    <a:lnTo>
                      <a:pt x="237" y="70"/>
                    </a:lnTo>
                    <a:lnTo>
                      <a:pt x="226" y="46"/>
                    </a:lnTo>
                    <a:lnTo>
                      <a:pt x="225" y="24"/>
                    </a:lnTo>
                    <a:lnTo>
                      <a:pt x="232" y="10"/>
                    </a:lnTo>
                    <a:lnTo>
                      <a:pt x="247" y="9"/>
                    </a:lnTo>
                    <a:lnTo>
                      <a:pt x="259" y="21"/>
                    </a:lnTo>
                    <a:lnTo>
                      <a:pt x="270" y="46"/>
                    </a:lnTo>
                    <a:lnTo>
                      <a:pt x="280" y="61"/>
                    </a:lnTo>
                    <a:lnTo>
                      <a:pt x="298" y="82"/>
                    </a:lnTo>
                    <a:lnTo>
                      <a:pt x="309" y="88"/>
                    </a:lnTo>
                    <a:lnTo>
                      <a:pt x="315" y="99"/>
                    </a:lnTo>
                    <a:lnTo>
                      <a:pt x="322" y="118"/>
                    </a:lnTo>
                    <a:lnTo>
                      <a:pt x="330" y="141"/>
                    </a:lnTo>
                    <a:lnTo>
                      <a:pt x="339" y="160"/>
                    </a:lnTo>
                    <a:lnTo>
                      <a:pt x="358" y="180"/>
                    </a:lnTo>
                    <a:lnTo>
                      <a:pt x="379" y="205"/>
                    </a:lnTo>
                    <a:lnTo>
                      <a:pt x="399" y="225"/>
                    </a:lnTo>
                    <a:lnTo>
                      <a:pt x="406" y="240"/>
                    </a:lnTo>
                    <a:lnTo>
                      <a:pt x="474" y="241"/>
                    </a:lnTo>
                    <a:lnTo>
                      <a:pt x="495" y="208"/>
                    </a:lnTo>
                    <a:lnTo>
                      <a:pt x="505" y="184"/>
                    </a:lnTo>
                    <a:lnTo>
                      <a:pt x="507" y="160"/>
                    </a:lnTo>
                    <a:lnTo>
                      <a:pt x="510" y="141"/>
                    </a:lnTo>
                    <a:lnTo>
                      <a:pt x="514" y="118"/>
                    </a:lnTo>
                    <a:lnTo>
                      <a:pt x="529" y="94"/>
                    </a:lnTo>
                    <a:lnTo>
                      <a:pt x="540" y="85"/>
                    </a:lnTo>
                    <a:lnTo>
                      <a:pt x="552" y="69"/>
                    </a:lnTo>
                    <a:lnTo>
                      <a:pt x="561" y="45"/>
                    </a:lnTo>
                    <a:lnTo>
                      <a:pt x="571" y="27"/>
                    </a:lnTo>
                    <a:lnTo>
                      <a:pt x="589" y="13"/>
                    </a:lnTo>
                    <a:lnTo>
                      <a:pt x="604" y="0"/>
                    </a:lnTo>
                    <a:lnTo>
                      <a:pt x="613" y="6"/>
                    </a:lnTo>
                    <a:lnTo>
                      <a:pt x="615" y="16"/>
                    </a:lnTo>
                    <a:lnTo>
                      <a:pt x="606" y="27"/>
                    </a:lnTo>
                    <a:lnTo>
                      <a:pt x="603" y="34"/>
                    </a:lnTo>
                    <a:lnTo>
                      <a:pt x="600" y="49"/>
                    </a:lnTo>
                    <a:lnTo>
                      <a:pt x="600" y="79"/>
                    </a:lnTo>
                    <a:lnTo>
                      <a:pt x="600" y="103"/>
                    </a:lnTo>
                    <a:lnTo>
                      <a:pt x="592" y="124"/>
                    </a:lnTo>
                    <a:lnTo>
                      <a:pt x="583" y="145"/>
                    </a:lnTo>
                    <a:lnTo>
                      <a:pt x="576" y="162"/>
                    </a:lnTo>
                    <a:lnTo>
                      <a:pt x="574" y="186"/>
                    </a:lnTo>
                    <a:lnTo>
                      <a:pt x="574" y="216"/>
                    </a:lnTo>
                    <a:lnTo>
                      <a:pt x="568" y="244"/>
                    </a:lnTo>
                    <a:lnTo>
                      <a:pt x="568" y="282"/>
                    </a:lnTo>
                    <a:lnTo>
                      <a:pt x="588" y="300"/>
                    </a:lnTo>
                    <a:lnTo>
                      <a:pt x="607" y="325"/>
                    </a:lnTo>
                    <a:lnTo>
                      <a:pt x="645" y="325"/>
                    </a:lnTo>
                    <a:lnTo>
                      <a:pt x="678" y="312"/>
                    </a:lnTo>
                    <a:lnTo>
                      <a:pt x="697" y="292"/>
                    </a:lnTo>
                    <a:lnTo>
                      <a:pt x="720" y="277"/>
                    </a:lnTo>
                    <a:lnTo>
                      <a:pt x="777" y="274"/>
                    </a:lnTo>
                    <a:lnTo>
                      <a:pt x="801" y="265"/>
                    </a:lnTo>
                    <a:lnTo>
                      <a:pt x="816" y="253"/>
                    </a:lnTo>
                    <a:lnTo>
                      <a:pt x="859" y="252"/>
                    </a:lnTo>
                    <a:lnTo>
                      <a:pt x="865" y="265"/>
                    </a:lnTo>
                    <a:lnTo>
                      <a:pt x="861" y="279"/>
                    </a:lnTo>
                    <a:lnTo>
                      <a:pt x="843" y="288"/>
                    </a:lnTo>
                    <a:lnTo>
                      <a:pt x="819" y="300"/>
                    </a:lnTo>
                    <a:lnTo>
                      <a:pt x="796" y="324"/>
                    </a:lnTo>
                    <a:lnTo>
                      <a:pt x="786" y="334"/>
                    </a:lnTo>
                    <a:lnTo>
                      <a:pt x="765" y="343"/>
                    </a:lnTo>
                    <a:lnTo>
                      <a:pt x="735" y="352"/>
                    </a:lnTo>
                    <a:lnTo>
                      <a:pt x="714" y="367"/>
                    </a:lnTo>
                    <a:lnTo>
                      <a:pt x="687" y="390"/>
                    </a:lnTo>
                    <a:lnTo>
                      <a:pt x="669" y="409"/>
                    </a:lnTo>
                    <a:lnTo>
                      <a:pt x="649" y="420"/>
                    </a:lnTo>
                    <a:lnTo>
                      <a:pt x="648" y="481"/>
                    </a:lnTo>
                    <a:lnTo>
                      <a:pt x="673" y="510"/>
                    </a:lnTo>
                    <a:lnTo>
                      <a:pt x="703" y="526"/>
                    </a:lnTo>
                    <a:lnTo>
                      <a:pt x="730" y="531"/>
                    </a:lnTo>
                    <a:lnTo>
                      <a:pt x="751" y="535"/>
                    </a:lnTo>
                    <a:lnTo>
                      <a:pt x="777" y="549"/>
                    </a:lnTo>
                    <a:lnTo>
                      <a:pt x="795" y="567"/>
                    </a:lnTo>
                    <a:lnTo>
                      <a:pt x="819" y="577"/>
                    </a:lnTo>
                    <a:lnTo>
                      <a:pt x="846" y="583"/>
                    </a:lnTo>
                    <a:lnTo>
                      <a:pt x="861" y="592"/>
                    </a:lnTo>
                    <a:lnTo>
                      <a:pt x="874" y="606"/>
                    </a:lnTo>
                    <a:lnTo>
                      <a:pt x="889" y="621"/>
                    </a:lnTo>
                    <a:lnTo>
                      <a:pt x="888" y="634"/>
                    </a:lnTo>
                    <a:lnTo>
                      <a:pt x="867" y="637"/>
                    </a:lnTo>
                    <a:lnTo>
                      <a:pt x="853" y="631"/>
                    </a:lnTo>
                    <a:lnTo>
                      <a:pt x="832" y="618"/>
                    </a:lnTo>
                    <a:lnTo>
                      <a:pt x="807" y="618"/>
                    </a:lnTo>
                    <a:lnTo>
                      <a:pt x="780" y="618"/>
                    </a:lnTo>
                    <a:lnTo>
                      <a:pt x="759" y="615"/>
                    </a:lnTo>
                    <a:lnTo>
                      <a:pt x="736" y="592"/>
                    </a:lnTo>
                    <a:lnTo>
                      <a:pt x="718" y="588"/>
                    </a:lnTo>
                    <a:lnTo>
                      <a:pt x="684" y="588"/>
                    </a:lnTo>
                    <a:lnTo>
                      <a:pt x="615" y="588"/>
                    </a:lnTo>
                    <a:lnTo>
                      <a:pt x="604" y="606"/>
                    </a:lnTo>
                    <a:lnTo>
                      <a:pt x="589" y="621"/>
                    </a:lnTo>
                    <a:lnTo>
                      <a:pt x="576" y="628"/>
                    </a:lnTo>
                    <a:lnTo>
                      <a:pt x="580" y="666"/>
                    </a:lnTo>
                    <a:lnTo>
                      <a:pt x="600" y="702"/>
                    </a:lnTo>
                    <a:lnTo>
                      <a:pt x="618" y="723"/>
                    </a:lnTo>
                    <a:lnTo>
                      <a:pt x="630" y="753"/>
                    </a:lnTo>
                    <a:lnTo>
                      <a:pt x="631" y="787"/>
                    </a:lnTo>
                    <a:lnTo>
                      <a:pt x="640" y="807"/>
                    </a:lnTo>
                    <a:lnTo>
                      <a:pt x="654" y="838"/>
                    </a:lnTo>
                    <a:lnTo>
                      <a:pt x="664" y="862"/>
                    </a:lnTo>
                    <a:lnTo>
                      <a:pt x="664" y="889"/>
                    </a:lnTo>
                    <a:lnTo>
                      <a:pt x="654" y="898"/>
                    </a:lnTo>
                    <a:lnTo>
                      <a:pt x="642" y="898"/>
                    </a:lnTo>
                    <a:lnTo>
                      <a:pt x="624" y="870"/>
                    </a:lnTo>
                    <a:lnTo>
                      <a:pt x="612" y="837"/>
                    </a:lnTo>
                    <a:lnTo>
                      <a:pt x="583" y="808"/>
                    </a:lnTo>
                    <a:lnTo>
                      <a:pt x="568" y="789"/>
                    </a:lnTo>
                    <a:lnTo>
                      <a:pt x="556" y="760"/>
                    </a:lnTo>
                    <a:lnTo>
                      <a:pt x="549" y="738"/>
                    </a:lnTo>
                    <a:lnTo>
                      <a:pt x="513" y="708"/>
                    </a:lnTo>
                    <a:lnTo>
                      <a:pt x="489" y="682"/>
                    </a:lnTo>
                    <a:lnTo>
                      <a:pt x="415" y="684"/>
                    </a:lnTo>
                    <a:lnTo>
                      <a:pt x="390" y="730"/>
                    </a:lnTo>
                    <a:lnTo>
                      <a:pt x="372" y="759"/>
                    </a:lnTo>
                    <a:lnTo>
                      <a:pt x="361" y="798"/>
                    </a:lnTo>
                    <a:lnTo>
                      <a:pt x="339" y="838"/>
                    </a:lnTo>
                    <a:lnTo>
                      <a:pt x="316" y="874"/>
                    </a:lnTo>
                    <a:lnTo>
                      <a:pt x="294" y="907"/>
                    </a:lnTo>
                    <a:lnTo>
                      <a:pt x="285" y="915"/>
                    </a:lnTo>
                    <a:lnTo>
                      <a:pt x="268" y="909"/>
                    </a:lnTo>
                    <a:lnTo>
                      <a:pt x="268" y="894"/>
                    </a:lnTo>
                    <a:lnTo>
                      <a:pt x="276" y="867"/>
                    </a:lnTo>
                    <a:lnTo>
                      <a:pt x="291" y="837"/>
                    </a:lnTo>
                    <a:lnTo>
                      <a:pt x="294" y="790"/>
                    </a:lnTo>
                    <a:lnTo>
                      <a:pt x="298" y="766"/>
                    </a:lnTo>
                    <a:lnTo>
                      <a:pt x="313" y="744"/>
                    </a:lnTo>
                    <a:lnTo>
                      <a:pt x="319" y="699"/>
                    </a:lnTo>
                    <a:lnTo>
                      <a:pt x="324" y="664"/>
                    </a:lnTo>
                    <a:lnTo>
                      <a:pt x="336" y="637"/>
                    </a:lnTo>
                    <a:lnTo>
                      <a:pt x="309" y="609"/>
                    </a:lnTo>
                    <a:lnTo>
                      <a:pt x="283" y="583"/>
                    </a:lnTo>
                    <a:lnTo>
                      <a:pt x="271" y="577"/>
                    </a:lnTo>
                    <a:lnTo>
                      <a:pt x="231" y="601"/>
                    </a:lnTo>
                    <a:lnTo>
                      <a:pt x="201" y="619"/>
                    </a:lnTo>
                    <a:lnTo>
                      <a:pt x="162" y="633"/>
                    </a:lnTo>
                    <a:lnTo>
                      <a:pt x="118" y="640"/>
                    </a:lnTo>
                    <a:lnTo>
                      <a:pt x="88" y="655"/>
                    </a:lnTo>
                    <a:lnTo>
                      <a:pt x="63" y="666"/>
                    </a:lnTo>
                    <a:lnTo>
                      <a:pt x="27" y="666"/>
                    </a:lnTo>
                    <a:lnTo>
                      <a:pt x="16" y="655"/>
                    </a:lnTo>
                    <a:lnTo>
                      <a:pt x="30" y="642"/>
                    </a:lnTo>
                    <a:lnTo>
                      <a:pt x="67" y="628"/>
                    </a:lnTo>
                    <a:lnTo>
                      <a:pt x="94" y="606"/>
                    </a:lnTo>
                    <a:lnTo>
                      <a:pt x="120" y="588"/>
                    </a:lnTo>
                    <a:lnTo>
                      <a:pt x="136" y="576"/>
                    </a:lnTo>
                    <a:lnTo>
                      <a:pt x="162" y="567"/>
                    </a:lnTo>
                    <a:lnTo>
                      <a:pt x="204" y="531"/>
                    </a:lnTo>
                    <a:lnTo>
                      <a:pt x="231" y="510"/>
                    </a:lnTo>
                    <a:lnTo>
                      <a:pt x="247" y="504"/>
                    </a:lnTo>
                    <a:lnTo>
                      <a:pt x="250" y="429"/>
                    </a:lnTo>
                    <a:lnTo>
                      <a:pt x="204" y="396"/>
                    </a:lnTo>
                    <a:lnTo>
                      <a:pt x="190" y="390"/>
                    </a:lnTo>
                    <a:lnTo>
                      <a:pt x="129" y="385"/>
                    </a:lnTo>
                    <a:lnTo>
                      <a:pt x="105" y="369"/>
                    </a:lnTo>
                    <a:lnTo>
                      <a:pt x="81" y="355"/>
                    </a:lnTo>
                    <a:lnTo>
                      <a:pt x="63" y="345"/>
                    </a:lnTo>
                    <a:lnTo>
                      <a:pt x="34" y="339"/>
                    </a:lnTo>
                    <a:lnTo>
                      <a:pt x="3" y="307"/>
                    </a:lnTo>
                    <a:lnTo>
                      <a:pt x="0" y="291"/>
                    </a:lnTo>
                    <a:lnTo>
                      <a:pt x="9" y="285"/>
                    </a:lnTo>
                    <a:lnTo>
                      <a:pt x="39" y="286"/>
                    </a:lnTo>
                    <a:lnTo>
                      <a:pt x="67" y="301"/>
                    </a:lnTo>
                    <a:lnTo>
                      <a:pt x="85" y="304"/>
                    </a:lnTo>
                    <a:lnTo>
                      <a:pt x="115" y="306"/>
                    </a:lnTo>
                    <a:lnTo>
                      <a:pt x="148" y="318"/>
                    </a:lnTo>
                    <a:lnTo>
                      <a:pt x="165" y="324"/>
                    </a:lnTo>
                    <a:lnTo>
                      <a:pt x="226" y="327"/>
                    </a:lnTo>
                    <a:lnTo>
                      <a:pt x="258" y="334"/>
                    </a:lnTo>
                    <a:lnTo>
                      <a:pt x="279" y="334"/>
                    </a:lnTo>
                  </a:path>
                </a:pathLst>
              </a:custGeom>
              <a:solidFill>
                <a:schemeClr val="hlink">
                  <a:alpha val="50000"/>
                </a:schemeClr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" name="Freeform 5"/>
              <p:cNvSpPr>
                <a:spLocks/>
              </p:cNvSpPr>
              <p:nvPr/>
            </p:nvSpPr>
            <p:spPr bwMode="ltGray">
              <a:xfrm>
                <a:off x="6" y="2087"/>
                <a:ext cx="890" cy="916"/>
              </a:xfrm>
              <a:custGeom>
                <a:avLst/>
                <a:gdLst/>
                <a:ahLst/>
                <a:cxnLst>
                  <a:cxn ang="0">
                    <a:pos x="307" y="292"/>
                  </a:cxn>
                  <a:cxn ang="0">
                    <a:pos x="307" y="234"/>
                  </a:cxn>
                  <a:cxn ang="0">
                    <a:pos x="261" y="159"/>
                  </a:cxn>
                  <a:cxn ang="0">
                    <a:pos x="247" y="91"/>
                  </a:cxn>
                  <a:cxn ang="0">
                    <a:pos x="225" y="24"/>
                  </a:cxn>
                  <a:cxn ang="0">
                    <a:pos x="259" y="21"/>
                  </a:cxn>
                  <a:cxn ang="0">
                    <a:pos x="298" y="82"/>
                  </a:cxn>
                  <a:cxn ang="0">
                    <a:pos x="322" y="118"/>
                  </a:cxn>
                  <a:cxn ang="0">
                    <a:pos x="358" y="180"/>
                  </a:cxn>
                  <a:cxn ang="0">
                    <a:pos x="406" y="240"/>
                  </a:cxn>
                  <a:cxn ang="0">
                    <a:pos x="505" y="184"/>
                  </a:cxn>
                  <a:cxn ang="0">
                    <a:pos x="514" y="118"/>
                  </a:cxn>
                  <a:cxn ang="0">
                    <a:pos x="552" y="69"/>
                  </a:cxn>
                  <a:cxn ang="0">
                    <a:pos x="589" y="13"/>
                  </a:cxn>
                  <a:cxn ang="0">
                    <a:pos x="615" y="16"/>
                  </a:cxn>
                  <a:cxn ang="0">
                    <a:pos x="600" y="49"/>
                  </a:cxn>
                  <a:cxn ang="0">
                    <a:pos x="592" y="124"/>
                  </a:cxn>
                  <a:cxn ang="0">
                    <a:pos x="574" y="186"/>
                  </a:cxn>
                  <a:cxn ang="0">
                    <a:pos x="568" y="282"/>
                  </a:cxn>
                  <a:cxn ang="0">
                    <a:pos x="645" y="325"/>
                  </a:cxn>
                  <a:cxn ang="0">
                    <a:pos x="720" y="277"/>
                  </a:cxn>
                  <a:cxn ang="0">
                    <a:pos x="816" y="253"/>
                  </a:cxn>
                  <a:cxn ang="0">
                    <a:pos x="861" y="279"/>
                  </a:cxn>
                  <a:cxn ang="0">
                    <a:pos x="796" y="324"/>
                  </a:cxn>
                  <a:cxn ang="0">
                    <a:pos x="735" y="352"/>
                  </a:cxn>
                  <a:cxn ang="0">
                    <a:pos x="669" y="409"/>
                  </a:cxn>
                  <a:cxn ang="0">
                    <a:pos x="673" y="510"/>
                  </a:cxn>
                  <a:cxn ang="0">
                    <a:pos x="751" y="535"/>
                  </a:cxn>
                  <a:cxn ang="0">
                    <a:pos x="819" y="577"/>
                  </a:cxn>
                  <a:cxn ang="0">
                    <a:pos x="874" y="606"/>
                  </a:cxn>
                  <a:cxn ang="0">
                    <a:pos x="867" y="637"/>
                  </a:cxn>
                  <a:cxn ang="0">
                    <a:pos x="807" y="618"/>
                  </a:cxn>
                  <a:cxn ang="0">
                    <a:pos x="736" y="592"/>
                  </a:cxn>
                  <a:cxn ang="0">
                    <a:pos x="615" y="588"/>
                  </a:cxn>
                  <a:cxn ang="0">
                    <a:pos x="576" y="628"/>
                  </a:cxn>
                  <a:cxn ang="0">
                    <a:pos x="618" y="723"/>
                  </a:cxn>
                  <a:cxn ang="0">
                    <a:pos x="640" y="807"/>
                  </a:cxn>
                  <a:cxn ang="0">
                    <a:pos x="664" y="889"/>
                  </a:cxn>
                  <a:cxn ang="0">
                    <a:pos x="624" y="870"/>
                  </a:cxn>
                  <a:cxn ang="0">
                    <a:pos x="568" y="789"/>
                  </a:cxn>
                  <a:cxn ang="0">
                    <a:pos x="513" y="708"/>
                  </a:cxn>
                  <a:cxn ang="0">
                    <a:pos x="390" y="730"/>
                  </a:cxn>
                  <a:cxn ang="0">
                    <a:pos x="339" y="838"/>
                  </a:cxn>
                  <a:cxn ang="0">
                    <a:pos x="285" y="915"/>
                  </a:cxn>
                  <a:cxn ang="0">
                    <a:pos x="276" y="867"/>
                  </a:cxn>
                  <a:cxn ang="0">
                    <a:pos x="298" y="766"/>
                  </a:cxn>
                  <a:cxn ang="0">
                    <a:pos x="324" y="664"/>
                  </a:cxn>
                  <a:cxn ang="0">
                    <a:pos x="283" y="583"/>
                  </a:cxn>
                  <a:cxn ang="0">
                    <a:pos x="201" y="619"/>
                  </a:cxn>
                  <a:cxn ang="0">
                    <a:pos x="88" y="655"/>
                  </a:cxn>
                  <a:cxn ang="0">
                    <a:pos x="16" y="655"/>
                  </a:cxn>
                  <a:cxn ang="0">
                    <a:pos x="94" y="606"/>
                  </a:cxn>
                  <a:cxn ang="0">
                    <a:pos x="162" y="567"/>
                  </a:cxn>
                  <a:cxn ang="0">
                    <a:pos x="247" y="504"/>
                  </a:cxn>
                  <a:cxn ang="0">
                    <a:pos x="190" y="390"/>
                  </a:cxn>
                  <a:cxn ang="0">
                    <a:pos x="81" y="355"/>
                  </a:cxn>
                  <a:cxn ang="0">
                    <a:pos x="3" y="307"/>
                  </a:cxn>
                  <a:cxn ang="0">
                    <a:pos x="39" y="286"/>
                  </a:cxn>
                  <a:cxn ang="0">
                    <a:pos x="115" y="306"/>
                  </a:cxn>
                  <a:cxn ang="0">
                    <a:pos x="226" y="327"/>
                  </a:cxn>
                </a:cxnLst>
                <a:rect l="0" t="0" r="r" b="b"/>
                <a:pathLst>
                  <a:path w="890" h="916">
                    <a:moveTo>
                      <a:pt x="279" y="334"/>
                    </a:moveTo>
                    <a:lnTo>
                      <a:pt x="292" y="312"/>
                    </a:lnTo>
                    <a:lnTo>
                      <a:pt x="307" y="292"/>
                    </a:lnTo>
                    <a:lnTo>
                      <a:pt x="324" y="276"/>
                    </a:lnTo>
                    <a:lnTo>
                      <a:pt x="313" y="255"/>
                    </a:lnTo>
                    <a:lnTo>
                      <a:pt x="307" y="234"/>
                    </a:lnTo>
                    <a:lnTo>
                      <a:pt x="288" y="202"/>
                    </a:lnTo>
                    <a:lnTo>
                      <a:pt x="274" y="181"/>
                    </a:lnTo>
                    <a:lnTo>
                      <a:pt x="261" y="159"/>
                    </a:lnTo>
                    <a:lnTo>
                      <a:pt x="256" y="139"/>
                    </a:lnTo>
                    <a:lnTo>
                      <a:pt x="256" y="118"/>
                    </a:lnTo>
                    <a:lnTo>
                      <a:pt x="247" y="91"/>
                    </a:lnTo>
                    <a:lnTo>
                      <a:pt x="237" y="70"/>
                    </a:lnTo>
                    <a:lnTo>
                      <a:pt x="226" y="46"/>
                    </a:lnTo>
                    <a:lnTo>
                      <a:pt x="225" y="24"/>
                    </a:lnTo>
                    <a:lnTo>
                      <a:pt x="232" y="10"/>
                    </a:lnTo>
                    <a:lnTo>
                      <a:pt x="247" y="9"/>
                    </a:lnTo>
                    <a:lnTo>
                      <a:pt x="259" y="21"/>
                    </a:lnTo>
                    <a:lnTo>
                      <a:pt x="270" y="46"/>
                    </a:lnTo>
                    <a:lnTo>
                      <a:pt x="280" y="61"/>
                    </a:lnTo>
                    <a:lnTo>
                      <a:pt x="298" y="82"/>
                    </a:lnTo>
                    <a:lnTo>
                      <a:pt x="309" y="88"/>
                    </a:lnTo>
                    <a:lnTo>
                      <a:pt x="315" y="99"/>
                    </a:lnTo>
                    <a:lnTo>
                      <a:pt x="322" y="118"/>
                    </a:lnTo>
                    <a:lnTo>
                      <a:pt x="330" y="141"/>
                    </a:lnTo>
                    <a:lnTo>
                      <a:pt x="339" y="160"/>
                    </a:lnTo>
                    <a:lnTo>
                      <a:pt x="358" y="180"/>
                    </a:lnTo>
                    <a:lnTo>
                      <a:pt x="379" y="205"/>
                    </a:lnTo>
                    <a:lnTo>
                      <a:pt x="399" y="225"/>
                    </a:lnTo>
                    <a:lnTo>
                      <a:pt x="406" y="240"/>
                    </a:lnTo>
                    <a:lnTo>
                      <a:pt x="474" y="241"/>
                    </a:lnTo>
                    <a:lnTo>
                      <a:pt x="495" y="208"/>
                    </a:lnTo>
                    <a:lnTo>
                      <a:pt x="505" y="184"/>
                    </a:lnTo>
                    <a:lnTo>
                      <a:pt x="507" y="160"/>
                    </a:lnTo>
                    <a:lnTo>
                      <a:pt x="510" y="141"/>
                    </a:lnTo>
                    <a:lnTo>
                      <a:pt x="514" y="118"/>
                    </a:lnTo>
                    <a:lnTo>
                      <a:pt x="529" y="94"/>
                    </a:lnTo>
                    <a:lnTo>
                      <a:pt x="540" y="85"/>
                    </a:lnTo>
                    <a:lnTo>
                      <a:pt x="552" y="69"/>
                    </a:lnTo>
                    <a:lnTo>
                      <a:pt x="561" y="45"/>
                    </a:lnTo>
                    <a:lnTo>
                      <a:pt x="571" y="27"/>
                    </a:lnTo>
                    <a:lnTo>
                      <a:pt x="589" y="13"/>
                    </a:lnTo>
                    <a:lnTo>
                      <a:pt x="604" y="0"/>
                    </a:lnTo>
                    <a:lnTo>
                      <a:pt x="613" y="6"/>
                    </a:lnTo>
                    <a:lnTo>
                      <a:pt x="615" y="16"/>
                    </a:lnTo>
                    <a:lnTo>
                      <a:pt x="606" y="27"/>
                    </a:lnTo>
                    <a:lnTo>
                      <a:pt x="603" y="34"/>
                    </a:lnTo>
                    <a:lnTo>
                      <a:pt x="600" y="49"/>
                    </a:lnTo>
                    <a:lnTo>
                      <a:pt x="600" y="79"/>
                    </a:lnTo>
                    <a:lnTo>
                      <a:pt x="600" y="103"/>
                    </a:lnTo>
                    <a:lnTo>
                      <a:pt x="592" y="124"/>
                    </a:lnTo>
                    <a:lnTo>
                      <a:pt x="583" y="145"/>
                    </a:lnTo>
                    <a:lnTo>
                      <a:pt x="576" y="162"/>
                    </a:lnTo>
                    <a:lnTo>
                      <a:pt x="574" y="186"/>
                    </a:lnTo>
                    <a:lnTo>
                      <a:pt x="574" y="216"/>
                    </a:lnTo>
                    <a:lnTo>
                      <a:pt x="568" y="244"/>
                    </a:lnTo>
                    <a:lnTo>
                      <a:pt x="568" y="282"/>
                    </a:lnTo>
                    <a:lnTo>
                      <a:pt x="588" y="300"/>
                    </a:lnTo>
                    <a:lnTo>
                      <a:pt x="607" y="325"/>
                    </a:lnTo>
                    <a:lnTo>
                      <a:pt x="645" y="325"/>
                    </a:lnTo>
                    <a:lnTo>
                      <a:pt x="678" y="312"/>
                    </a:lnTo>
                    <a:lnTo>
                      <a:pt x="697" y="292"/>
                    </a:lnTo>
                    <a:lnTo>
                      <a:pt x="720" y="277"/>
                    </a:lnTo>
                    <a:lnTo>
                      <a:pt x="777" y="274"/>
                    </a:lnTo>
                    <a:lnTo>
                      <a:pt x="801" y="265"/>
                    </a:lnTo>
                    <a:lnTo>
                      <a:pt x="816" y="253"/>
                    </a:lnTo>
                    <a:lnTo>
                      <a:pt x="859" y="252"/>
                    </a:lnTo>
                    <a:lnTo>
                      <a:pt x="865" y="265"/>
                    </a:lnTo>
                    <a:lnTo>
                      <a:pt x="861" y="279"/>
                    </a:lnTo>
                    <a:lnTo>
                      <a:pt x="843" y="288"/>
                    </a:lnTo>
                    <a:lnTo>
                      <a:pt x="819" y="300"/>
                    </a:lnTo>
                    <a:lnTo>
                      <a:pt x="796" y="324"/>
                    </a:lnTo>
                    <a:lnTo>
                      <a:pt x="786" y="334"/>
                    </a:lnTo>
                    <a:lnTo>
                      <a:pt x="765" y="343"/>
                    </a:lnTo>
                    <a:lnTo>
                      <a:pt x="735" y="352"/>
                    </a:lnTo>
                    <a:lnTo>
                      <a:pt x="714" y="367"/>
                    </a:lnTo>
                    <a:lnTo>
                      <a:pt x="687" y="390"/>
                    </a:lnTo>
                    <a:lnTo>
                      <a:pt x="669" y="409"/>
                    </a:lnTo>
                    <a:lnTo>
                      <a:pt x="649" y="420"/>
                    </a:lnTo>
                    <a:lnTo>
                      <a:pt x="648" y="481"/>
                    </a:lnTo>
                    <a:lnTo>
                      <a:pt x="673" y="510"/>
                    </a:lnTo>
                    <a:lnTo>
                      <a:pt x="703" y="526"/>
                    </a:lnTo>
                    <a:lnTo>
                      <a:pt x="730" y="531"/>
                    </a:lnTo>
                    <a:lnTo>
                      <a:pt x="751" y="535"/>
                    </a:lnTo>
                    <a:lnTo>
                      <a:pt x="777" y="549"/>
                    </a:lnTo>
                    <a:lnTo>
                      <a:pt x="795" y="567"/>
                    </a:lnTo>
                    <a:lnTo>
                      <a:pt x="819" y="577"/>
                    </a:lnTo>
                    <a:lnTo>
                      <a:pt x="846" y="583"/>
                    </a:lnTo>
                    <a:lnTo>
                      <a:pt x="861" y="592"/>
                    </a:lnTo>
                    <a:lnTo>
                      <a:pt x="874" y="606"/>
                    </a:lnTo>
                    <a:lnTo>
                      <a:pt x="889" y="621"/>
                    </a:lnTo>
                    <a:lnTo>
                      <a:pt x="888" y="634"/>
                    </a:lnTo>
                    <a:lnTo>
                      <a:pt x="867" y="637"/>
                    </a:lnTo>
                    <a:lnTo>
                      <a:pt x="853" y="631"/>
                    </a:lnTo>
                    <a:lnTo>
                      <a:pt x="832" y="618"/>
                    </a:lnTo>
                    <a:lnTo>
                      <a:pt x="807" y="618"/>
                    </a:lnTo>
                    <a:lnTo>
                      <a:pt x="780" y="618"/>
                    </a:lnTo>
                    <a:lnTo>
                      <a:pt x="759" y="615"/>
                    </a:lnTo>
                    <a:lnTo>
                      <a:pt x="736" y="592"/>
                    </a:lnTo>
                    <a:lnTo>
                      <a:pt x="718" y="588"/>
                    </a:lnTo>
                    <a:lnTo>
                      <a:pt x="684" y="588"/>
                    </a:lnTo>
                    <a:lnTo>
                      <a:pt x="615" y="588"/>
                    </a:lnTo>
                    <a:lnTo>
                      <a:pt x="604" y="606"/>
                    </a:lnTo>
                    <a:lnTo>
                      <a:pt x="589" y="621"/>
                    </a:lnTo>
                    <a:lnTo>
                      <a:pt x="576" y="628"/>
                    </a:lnTo>
                    <a:lnTo>
                      <a:pt x="580" y="666"/>
                    </a:lnTo>
                    <a:lnTo>
                      <a:pt x="600" y="702"/>
                    </a:lnTo>
                    <a:lnTo>
                      <a:pt x="618" y="723"/>
                    </a:lnTo>
                    <a:lnTo>
                      <a:pt x="630" y="753"/>
                    </a:lnTo>
                    <a:lnTo>
                      <a:pt x="631" y="787"/>
                    </a:lnTo>
                    <a:lnTo>
                      <a:pt x="640" y="807"/>
                    </a:lnTo>
                    <a:lnTo>
                      <a:pt x="654" y="838"/>
                    </a:lnTo>
                    <a:lnTo>
                      <a:pt x="664" y="862"/>
                    </a:lnTo>
                    <a:lnTo>
                      <a:pt x="664" y="889"/>
                    </a:lnTo>
                    <a:lnTo>
                      <a:pt x="654" y="898"/>
                    </a:lnTo>
                    <a:lnTo>
                      <a:pt x="642" y="898"/>
                    </a:lnTo>
                    <a:lnTo>
                      <a:pt x="624" y="870"/>
                    </a:lnTo>
                    <a:lnTo>
                      <a:pt x="612" y="837"/>
                    </a:lnTo>
                    <a:lnTo>
                      <a:pt x="583" y="808"/>
                    </a:lnTo>
                    <a:lnTo>
                      <a:pt x="568" y="789"/>
                    </a:lnTo>
                    <a:lnTo>
                      <a:pt x="556" y="760"/>
                    </a:lnTo>
                    <a:lnTo>
                      <a:pt x="549" y="738"/>
                    </a:lnTo>
                    <a:lnTo>
                      <a:pt x="513" y="708"/>
                    </a:lnTo>
                    <a:lnTo>
                      <a:pt x="489" y="682"/>
                    </a:lnTo>
                    <a:lnTo>
                      <a:pt x="415" y="684"/>
                    </a:lnTo>
                    <a:lnTo>
                      <a:pt x="390" y="730"/>
                    </a:lnTo>
                    <a:lnTo>
                      <a:pt x="372" y="759"/>
                    </a:lnTo>
                    <a:lnTo>
                      <a:pt x="361" y="798"/>
                    </a:lnTo>
                    <a:lnTo>
                      <a:pt x="339" y="838"/>
                    </a:lnTo>
                    <a:lnTo>
                      <a:pt x="316" y="874"/>
                    </a:lnTo>
                    <a:lnTo>
                      <a:pt x="294" y="907"/>
                    </a:lnTo>
                    <a:lnTo>
                      <a:pt x="285" y="915"/>
                    </a:lnTo>
                    <a:lnTo>
                      <a:pt x="268" y="909"/>
                    </a:lnTo>
                    <a:lnTo>
                      <a:pt x="268" y="894"/>
                    </a:lnTo>
                    <a:lnTo>
                      <a:pt x="276" y="867"/>
                    </a:lnTo>
                    <a:lnTo>
                      <a:pt x="291" y="837"/>
                    </a:lnTo>
                    <a:lnTo>
                      <a:pt x="294" y="790"/>
                    </a:lnTo>
                    <a:lnTo>
                      <a:pt x="298" y="766"/>
                    </a:lnTo>
                    <a:lnTo>
                      <a:pt x="313" y="744"/>
                    </a:lnTo>
                    <a:lnTo>
                      <a:pt x="319" y="699"/>
                    </a:lnTo>
                    <a:lnTo>
                      <a:pt x="324" y="664"/>
                    </a:lnTo>
                    <a:lnTo>
                      <a:pt x="336" y="637"/>
                    </a:lnTo>
                    <a:lnTo>
                      <a:pt x="309" y="609"/>
                    </a:lnTo>
                    <a:lnTo>
                      <a:pt x="283" y="583"/>
                    </a:lnTo>
                    <a:lnTo>
                      <a:pt x="271" y="577"/>
                    </a:lnTo>
                    <a:lnTo>
                      <a:pt x="231" y="601"/>
                    </a:lnTo>
                    <a:lnTo>
                      <a:pt x="201" y="619"/>
                    </a:lnTo>
                    <a:lnTo>
                      <a:pt x="162" y="633"/>
                    </a:lnTo>
                    <a:lnTo>
                      <a:pt x="118" y="640"/>
                    </a:lnTo>
                    <a:lnTo>
                      <a:pt x="88" y="655"/>
                    </a:lnTo>
                    <a:lnTo>
                      <a:pt x="63" y="666"/>
                    </a:lnTo>
                    <a:lnTo>
                      <a:pt x="27" y="666"/>
                    </a:lnTo>
                    <a:lnTo>
                      <a:pt x="16" y="655"/>
                    </a:lnTo>
                    <a:lnTo>
                      <a:pt x="30" y="642"/>
                    </a:lnTo>
                    <a:lnTo>
                      <a:pt x="67" y="628"/>
                    </a:lnTo>
                    <a:lnTo>
                      <a:pt x="94" y="606"/>
                    </a:lnTo>
                    <a:lnTo>
                      <a:pt x="120" y="588"/>
                    </a:lnTo>
                    <a:lnTo>
                      <a:pt x="136" y="576"/>
                    </a:lnTo>
                    <a:lnTo>
                      <a:pt x="162" y="567"/>
                    </a:lnTo>
                    <a:lnTo>
                      <a:pt x="204" y="531"/>
                    </a:lnTo>
                    <a:lnTo>
                      <a:pt x="231" y="510"/>
                    </a:lnTo>
                    <a:lnTo>
                      <a:pt x="247" y="504"/>
                    </a:lnTo>
                    <a:lnTo>
                      <a:pt x="250" y="429"/>
                    </a:lnTo>
                    <a:lnTo>
                      <a:pt x="204" y="396"/>
                    </a:lnTo>
                    <a:lnTo>
                      <a:pt x="190" y="390"/>
                    </a:lnTo>
                    <a:lnTo>
                      <a:pt x="129" y="385"/>
                    </a:lnTo>
                    <a:lnTo>
                      <a:pt x="105" y="369"/>
                    </a:lnTo>
                    <a:lnTo>
                      <a:pt x="81" y="355"/>
                    </a:lnTo>
                    <a:lnTo>
                      <a:pt x="63" y="345"/>
                    </a:lnTo>
                    <a:lnTo>
                      <a:pt x="34" y="339"/>
                    </a:lnTo>
                    <a:lnTo>
                      <a:pt x="3" y="307"/>
                    </a:lnTo>
                    <a:lnTo>
                      <a:pt x="0" y="291"/>
                    </a:lnTo>
                    <a:lnTo>
                      <a:pt x="9" y="285"/>
                    </a:lnTo>
                    <a:lnTo>
                      <a:pt x="39" y="286"/>
                    </a:lnTo>
                    <a:lnTo>
                      <a:pt x="67" y="301"/>
                    </a:lnTo>
                    <a:lnTo>
                      <a:pt x="85" y="304"/>
                    </a:lnTo>
                    <a:lnTo>
                      <a:pt x="115" y="306"/>
                    </a:lnTo>
                    <a:lnTo>
                      <a:pt x="148" y="318"/>
                    </a:lnTo>
                    <a:lnTo>
                      <a:pt x="165" y="324"/>
                    </a:lnTo>
                    <a:lnTo>
                      <a:pt x="226" y="327"/>
                    </a:lnTo>
                    <a:lnTo>
                      <a:pt x="258" y="334"/>
                    </a:lnTo>
                    <a:lnTo>
                      <a:pt x="279" y="334"/>
                    </a:lnTo>
                  </a:path>
                </a:pathLst>
              </a:custGeom>
              <a:solidFill>
                <a:schemeClr val="hlink">
                  <a:alpha val="50000"/>
                </a:schemeClr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" name="Freeform 6"/>
              <p:cNvSpPr>
                <a:spLocks/>
              </p:cNvSpPr>
              <p:nvPr/>
            </p:nvSpPr>
            <p:spPr bwMode="ltGray">
              <a:xfrm>
                <a:off x="6" y="3160"/>
                <a:ext cx="890" cy="916"/>
              </a:xfrm>
              <a:custGeom>
                <a:avLst/>
                <a:gdLst/>
                <a:ahLst/>
                <a:cxnLst>
                  <a:cxn ang="0">
                    <a:pos x="307" y="292"/>
                  </a:cxn>
                  <a:cxn ang="0">
                    <a:pos x="307" y="234"/>
                  </a:cxn>
                  <a:cxn ang="0">
                    <a:pos x="261" y="159"/>
                  </a:cxn>
                  <a:cxn ang="0">
                    <a:pos x="247" y="91"/>
                  </a:cxn>
                  <a:cxn ang="0">
                    <a:pos x="225" y="24"/>
                  </a:cxn>
                  <a:cxn ang="0">
                    <a:pos x="259" y="21"/>
                  </a:cxn>
                  <a:cxn ang="0">
                    <a:pos x="298" y="82"/>
                  </a:cxn>
                  <a:cxn ang="0">
                    <a:pos x="322" y="118"/>
                  </a:cxn>
                  <a:cxn ang="0">
                    <a:pos x="358" y="180"/>
                  </a:cxn>
                  <a:cxn ang="0">
                    <a:pos x="406" y="240"/>
                  </a:cxn>
                  <a:cxn ang="0">
                    <a:pos x="505" y="184"/>
                  </a:cxn>
                  <a:cxn ang="0">
                    <a:pos x="514" y="118"/>
                  </a:cxn>
                  <a:cxn ang="0">
                    <a:pos x="552" y="69"/>
                  </a:cxn>
                  <a:cxn ang="0">
                    <a:pos x="589" y="13"/>
                  </a:cxn>
                  <a:cxn ang="0">
                    <a:pos x="615" y="16"/>
                  </a:cxn>
                  <a:cxn ang="0">
                    <a:pos x="600" y="49"/>
                  </a:cxn>
                  <a:cxn ang="0">
                    <a:pos x="592" y="124"/>
                  </a:cxn>
                  <a:cxn ang="0">
                    <a:pos x="574" y="186"/>
                  </a:cxn>
                  <a:cxn ang="0">
                    <a:pos x="568" y="282"/>
                  </a:cxn>
                  <a:cxn ang="0">
                    <a:pos x="645" y="325"/>
                  </a:cxn>
                  <a:cxn ang="0">
                    <a:pos x="720" y="277"/>
                  </a:cxn>
                  <a:cxn ang="0">
                    <a:pos x="816" y="253"/>
                  </a:cxn>
                  <a:cxn ang="0">
                    <a:pos x="861" y="279"/>
                  </a:cxn>
                  <a:cxn ang="0">
                    <a:pos x="796" y="324"/>
                  </a:cxn>
                  <a:cxn ang="0">
                    <a:pos x="735" y="352"/>
                  </a:cxn>
                  <a:cxn ang="0">
                    <a:pos x="669" y="409"/>
                  </a:cxn>
                  <a:cxn ang="0">
                    <a:pos x="673" y="510"/>
                  </a:cxn>
                  <a:cxn ang="0">
                    <a:pos x="751" y="535"/>
                  </a:cxn>
                  <a:cxn ang="0">
                    <a:pos x="819" y="577"/>
                  </a:cxn>
                  <a:cxn ang="0">
                    <a:pos x="874" y="606"/>
                  </a:cxn>
                  <a:cxn ang="0">
                    <a:pos x="867" y="637"/>
                  </a:cxn>
                  <a:cxn ang="0">
                    <a:pos x="807" y="618"/>
                  </a:cxn>
                  <a:cxn ang="0">
                    <a:pos x="736" y="592"/>
                  </a:cxn>
                  <a:cxn ang="0">
                    <a:pos x="615" y="588"/>
                  </a:cxn>
                  <a:cxn ang="0">
                    <a:pos x="576" y="628"/>
                  </a:cxn>
                  <a:cxn ang="0">
                    <a:pos x="618" y="723"/>
                  </a:cxn>
                  <a:cxn ang="0">
                    <a:pos x="640" y="807"/>
                  </a:cxn>
                  <a:cxn ang="0">
                    <a:pos x="664" y="889"/>
                  </a:cxn>
                  <a:cxn ang="0">
                    <a:pos x="624" y="870"/>
                  </a:cxn>
                  <a:cxn ang="0">
                    <a:pos x="568" y="789"/>
                  </a:cxn>
                  <a:cxn ang="0">
                    <a:pos x="513" y="708"/>
                  </a:cxn>
                  <a:cxn ang="0">
                    <a:pos x="390" y="730"/>
                  </a:cxn>
                  <a:cxn ang="0">
                    <a:pos x="339" y="838"/>
                  </a:cxn>
                  <a:cxn ang="0">
                    <a:pos x="285" y="915"/>
                  </a:cxn>
                  <a:cxn ang="0">
                    <a:pos x="276" y="867"/>
                  </a:cxn>
                  <a:cxn ang="0">
                    <a:pos x="298" y="766"/>
                  </a:cxn>
                  <a:cxn ang="0">
                    <a:pos x="324" y="664"/>
                  </a:cxn>
                  <a:cxn ang="0">
                    <a:pos x="283" y="583"/>
                  </a:cxn>
                  <a:cxn ang="0">
                    <a:pos x="201" y="619"/>
                  </a:cxn>
                  <a:cxn ang="0">
                    <a:pos x="88" y="655"/>
                  </a:cxn>
                  <a:cxn ang="0">
                    <a:pos x="16" y="655"/>
                  </a:cxn>
                  <a:cxn ang="0">
                    <a:pos x="94" y="606"/>
                  </a:cxn>
                  <a:cxn ang="0">
                    <a:pos x="162" y="567"/>
                  </a:cxn>
                  <a:cxn ang="0">
                    <a:pos x="247" y="504"/>
                  </a:cxn>
                  <a:cxn ang="0">
                    <a:pos x="190" y="390"/>
                  </a:cxn>
                  <a:cxn ang="0">
                    <a:pos x="81" y="355"/>
                  </a:cxn>
                  <a:cxn ang="0">
                    <a:pos x="3" y="307"/>
                  </a:cxn>
                  <a:cxn ang="0">
                    <a:pos x="39" y="286"/>
                  </a:cxn>
                  <a:cxn ang="0">
                    <a:pos x="115" y="306"/>
                  </a:cxn>
                  <a:cxn ang="0">
                    <a:pos x="226" y="327"/>
                  </a:cxn>
                </a:cxnLst>
                <a:rect l="0" t="0" r="r" b="b"/>
                <a:pathLst>
                  <a:path w="890" h="916">
                    <a:moveTo>
                      <a:pt x="279" y="334"/>
                    </a:moveTo>
                    <a:lnTo>
                      <a:pt x="292" y="312"/>
                    </a:lnTo>
                    <a:lnTo>
                      <a:pt x="307" y="292"/>
                    </a:lnTo>
                    <a:lnTo>
                      <a:pt x="324" y="276"/>
                    </a:lnTo>
                    <a:lnTo>
                      <a:pt x="313" y="255"/>
                    </a:lnTo>
                    <a:lnTo>
                      <a:pt x="307" y="234"/>
                    </a:lnTo>
                    <a:lnTo>
                      <a:pt x="288" y="202"/>
                    </a:lnTo>
                    <a:lnTo>
                      <a:pt x="274" y="181"/>
                    </a:lnTo>
                    <a:lnTo>
                      <a:pt x="261" y="159"/>
                    </a:lnTo>
                    <a:lnTo>
                      <a:pt x="256" y="139"/>
                    </a:lnTo>
                    <a:lnTo>
                      <a:pt x="256" y="118"/>
                    </a:lnTo>
                    <a:lnTo>
                      <a:pt x="247" y="91"/>
                    </a:lnTo>
                    <a:lnTo>
                      <a:pt x="237" y="70"/>
                    </a:lnTo>
                    <a:lnTo>
                      <a:pt x="226" y="46"/>
                    </a:lnTo>
                    <a:lnTo>
                      <a:pt x="225" y="24"/>
                    </a:lnTo>
                    <a:lnTo>
                      <a:pt x="232" y="10"/>
                    </a:lnTo>
                    <a:lnTo>
                      <a:pt x="247" y="9"/>
                    </a:lnTo>
                    <a:lnTo>
                      <a:pt x="259" y="21"/>
                    </a:lnTo>
                    <a:lnTo>
                      <a:pt x="270" y="46"/>
                    </a:lnTo>
                    <a:lnTo>
                      <a:pt x="280" y="61"/>
                    </a:lnTo>
                    <a:lnTo>
                      <a:pt x="298" y="82"/>
                    </a:lnTo>
                    <a:lnTo>
                      <a:pt x="309" y="88"/>
                    </a:lnTo>
                    <a:lnTo>
                      <a:pt x="315" y="99"/>
                    </a:lnTo>
                    <a:lnTo>
                      <a:pt x="322" y="118"/>
                    </a:lnTo>
                    <a:lnTo>
                      <a:pt x="330" y="141"/>
                    </a:lnTo>
                    <a:lnTo>
                      <a:pt x="339" y="160"/>
                    </a:lnTo>
                    <a:lnTo>
                      <a:pt x="358" y="180"/>
                    </a:lnTo>
                    <a:lnTo>
                      <a:pt x="379" y="205"/>
                    </a:lnTo>
                    <a:lnTo>
                      <a:pt x="399" y="225"/>
                    </a:lnTo>
                    <a:lnTo>
                      <a:pt x="406" y="240"/>
                    </a:lnTo>
                    <a:lnTo>
                      <a:pt x="474" y="241"/>
                    </a:lnTo>
                    <a:lnTo>
                      <a:pt x="495" y="208"/>
                    </a:lnTo>
                    <a:lnTo>
                      <a:pt x="505" y="184"/>
                    </a:lnTo>
                    <a:lnTo>
                      <a:pt x="507" y="160"/>
                    </a:lnTo>
                    <a:lnTo>
                      <a:pt x="510" y="141"/>
                    </a:lnTo>
                    <a:lnTo>
                      <a:pt x="514" y="118"/>
                    </a:lnTo>
                    <a:lnTo>
                      <a:pt x="529" y="94"/>
                    </a:lnTo>
                    <a:lnTo>
                      <a:pt x="540" y="85"/>
                    </a:lnTo>
                    <a:lnTo>
                      <a:pt x="552" y="69"/>
                    </a:lnTo>
                    <a:lnTo>
                      <a:pt x="561" y="45"/>
                    </a:lnTo>
                    <a:lnTo>
                      <a:pt x="571" y="27"/>
                    </a:lnTo>
                    <a:lnTo>
                      <a:pt x="589" y="13"/>
                    </a:lnTo>
                    <a:lnTo>
                      <a:pt x="604" y="0"/>
                    </a:lnTo>
                    <a:lnTo>
                      <a:pt x="613" y="6"/>
                    </a:lnTo>
                    <a:lnTo>
                      <a:pt x="615" y="16"/>
                    </a:lnTo>
                    <a:lnTo>
                      <a:pt x="606" y="27"/>
                    </a:lnTo>
                    <a:lnTo>
                      <a:pt x="603" y="34"/>
                    </a:lnTo>
                    <a:lnTo>
                      <a:pt x="600" y="49"/>
                    </a:lnTo>
                    <a:lnTo>
                      <a:pt x="600" y="79"/>
                    </a:lnTo>
                    <a:lnTo>
                      <a:pt x="600" y="103"/>
                    </a:lnTo>
                    <a:lnTo>
                      <a:pt x="592" y="124"/>
                    </a:lnTo>
                    <a:lnTo>
                      <a:pt x="583" y="145"/>
                    </a:lnTo>
                    <a:lnTo>
                      <a:pt x="576" y="162"/>
                    </a:lnTo>
                    <a:lnTo>
                      <a:pt x="574" y="186"/>
                    </a:lnTo>
                    <a:lnTo>
                      <a:pt x="574" y="216"/>
                    </a:lnTo>
                    <a:lnTo>
                      <a:pt x="568" y="244"/>
                    </a:lnTo>
                    <a:lnTo>
                      <a:pt x="568" y="282"/>
                    </a:lnTo>
                    <a:lnTo>
                      <a:pt x="588" y="300"/>
                    </a:lnTo>
                    <a:lnTo>
                      <a:pt x="607" y="325"/>
                    </a:lnTo>
                    <a:lnTo>
                      <a:pt x="645" y="325"/>
                    </a:lnTo>
                    <a:lnTo>
                      <a:pt x="678" y="312"/>
                    </a:lnTo>
                    <a:lnTo>
                      <a:pt x="697" y="292"/>
                    </a:lnTo>
                    <a:lnTo>
                      <a:pt x="720" y="277"/>
                    </a:lnTo>
                    <a:lnTo>
                      <a:pt x="777" y="274"/>
                    </a:lnTo>
                    <a:lnTo>
                      <a:pt x="801" y="265"/>
                    </a:lnTo>
                    <a:lnTo>
                      <a:pt x="816" y="253"/>
                    </a:lnTo>
                    <a:lnTo>
                      <a:pt x="859" y="252"/>
                    </a:lnTo>
                    <a:lnTo>
                      <a:pt x="865" y="265"/>
                    </a:lnTo>
                    <a:lnTo>
                      <a:pt x="861" y="279"/>
                    </a:lnTo>
                    <a:lnTo>
                      <a:pt x="843" y="288"/>
                    </a:lnTo>
                    <a:lnTo>
                      <a:pt x="819" y="300"/>
                    </a:lnTo>
                    <a:lnTo>
                      <a:pt x="796" y="324"/>
                    </a:lnTo>
                    <a:lnTo>
                      <a:pt x="786" y="334"/>
                    </a:lnTo>
                    <a:lnTo>
                      <a:pt x="765" y="343"/>
                    </a:lnTo>
                    <a:lnTo>
                      <a:pt x="735" y="352"/>
                    </a:lnTo>
                    <a:lnTo>
                      <a:pt x="714" y="367"/>
                    </a:lnTo>
                    <a:lnTo>
                      <a:pt x="687" y="390"/>
                    </a:lnTo>
                    <a:lnTo>
                      <a:pt x="669" y="409"/>
                    </a:lnTo>
                    <a:lnTo>
                      <a:pt x="649" y="420"/>
                    </a:lnTo>
                    <a:lnTo>
                      <a:pt x="648" y="481"/>
                    </a:lnTo>
                    <a:lnTo>
                      <a:pt x="673" y="510"/>
                    </a:lnTo>
                    <a:lnTo>
                      <a:pt x="703" y="526"/>
                    </a:lnTo>
                    <a:lnTo>
                      <a:pt x="730" y="531"/>
                    </a:lnTo>
                    <a:lnTo>
                      <a:pt x="751" y="535"/>
                    </a:lnTo>
                    <a:lnTo>
                      <a:pt x="777" y="549"/>
                    </a:lnTo>
                    <a:lnTo>
                      <a:pt x="795" y="567"/>
                    </a:lnTo>
                    <a:lnTo>
                      <a:pt x="819" y="577"/>
                    </a:lnTo>
                    <a:lnTo>
                      <a:pt x="846" y="583"/>
                    </a:lnTo>
                    <a:lnTo>
                      <a:pt x="861" y="592"/>
                    </a:lnTo>
                    <a:lnTo>
                      <a:pt x="874" y="606"/>
                    </a:lnTo>
                    <a:lnTo>
                      <a:pt x="889" y="621"/>
                    </a:lnTo>
                    <a:lnTo>
                      <a:pt x="888" y="634"/>
                    </a:lnTo>
                    <a:lnTo>
                      <a:pt x="867" y="637"/>
                    </a:lnTo>
                    <a:lnTo>
                      <a:pt x="853" y="631"/>
                    </a:lnTo>
                    <a:lnTo>
                      <a:pt x="832" y="618"/>
                    </a:lnTo>
                    <a:lnTo>
                      <a:pt x="807" y="618"/>
                    </a:lnTo>
                    <a:lnTo>
                      <a:pt x="780" y="618"/>
                    </a:lnTo>
                    <a:lnTo>
                      <a:pt x="759" y="615"/>
                    </a:lnTo>
                    <a:lnTo>
                      <a:pt x="736" y="592"/>
                    </a:lnTo>
                    <a:lnTo>
                      <a:pt x="718" y="588"/>
                    </a:lnTo>
                    <a:lnTo>
                      <a:pt x="684" y="588"/>
                    </a:lnTo>
                    <a:lnTo>
                      <a:pt x="615" y="588"/>
                    </a:lnTo>
                    <a:lnTo>
                      <a:pt x="604" y="606"/>
                    </a:lnTo>
                    <a:lnTo>
                      <a:pt x="589" y="621"/>
                    </a:lnTo>
                    <a:lnTo>
                      <a:pt x="576" y="628"/>
                    </a:lnTo>
                    <a:lnTo>
                      <a:pt x="580" y="666"/>
                    </a:lnTo>
                    <a:lnTo>
                      <a:pt x="600" y="702"/>
                    </a:lnTo>
                    <a:lnTo>
                      <a:pt x="618" y="723"/>
                    </a:lnTo>
                    <a:lnTo>
                      <a:pt x="630" y="753"/>
                    </a:lnTo>
                    <a:lnTo>
                      <a:pt x="631" y="787"/>
                    </a:lnTo>
                    <a:lnTo>
                      <a:pt x="640" y="807"/>
                    </a:lnTo>
                    <a:lnTo>
                      <a:pt x="654" y="838"/>
                    </a:lnTo>
                    <a:lnTo>
                      <a:pt x="664" y="862"/>
                    </a:lnTo>
                    <a:lnTo>
                      <a:pt x="664" y="889"/>
                    </a:lnTo>
                    <a:lnTo>
                      <a:pt x="654" y="898"/>
                    </a:lnTo>
                    <a:lnTo>
                      <a:pt x="642" y="898"/>
                    </a:lnTo>
                    <a:lnTo>
                      <a:pt x="624" y="870"/>
                    </a:lnTo>
                    <a:lnTo>
                      <a:pt x="612" y="837"/>
                    </a:lnTo>
                    <a:lnTo>
                      <a:pt x="583" y="808"/>
                    </a:lnTo>
                    <a:lnTo>
                      <a:pt x="568" y="789"/>
                    </a:lnTo>
                    <a:lnTo>
                      <a:pt x="556" y="760"/>
                    </a:lnTo>
                    <a:lnTo>
                      <a:pt x="549" y="738"/>
                    </a:lnTo>
                    <a:lnTo>
                      <a:pt x="513" y="708"/>
                    </a:lnTo>
                    <a:lnTo>
                      <a:pt x="489" y="682"/>
                    </a:lnTo>
                    <a:lnTo>
                      <a:pt x="415" y="684"/>
                    </a:lnTo>
                    <a:lnTo>
                      <a:pt x="390" y="730"/>
                    </a:lnTo>
                    <a:lnTo>
                      <a:pt x="372" y="759"/>
                    </a:lnTo>
                    <a:lnTo>
                      <a:pt x="361" y="798"/>
                    </a:lnTo>
                    <a:lnTo>
                      <a:pt x="339" y="838"/>
                    </a:lnTo>
                    <a:lnTo>
                      <a:pt x="316" y="874"/>
                    </a:lnTo>
                    <a:lnTo>
                      <a:pt x="294" y="907"/>
                    </a:lnTo>
                    <a:lnTo>
                      <a:pt x="285" y="915"/>
                    </a:lnTo>
                    <a:lnTo>
                      <a:pt x="268" y="909"/>
                    </a:lnTo>
                    <a:lnTo>
                      <a:pt x="268" y="894"/>
                    </a:lnTo>
                    <a:lnTo>
                      <a:pt x="276" y="867"/>
                    </a:lnTo>
                    <a:lnTo>
                      <a:pt x="291" y="837"/>
                    </a:lnTo>
                    <a:lnTo>
                      <a:pt x="294" y="790"/>
                    </a:lnTo>
                    <a:lnTo>
                      <a:pt x="298" y="766"/>
                    </a:lnTo>
                    <a:lnTo>
                      <a:pt x="313" y="744"/>
                    </a:lnTo>
                    <a:lnTo>
                      <a:pt x="319" y="699"/>
                    </a:lnTo>
                    <a:lnTo>
                      <a:pt x="324" y="664"/>
                    </a:lnTo>
                    <a:lnTo>
                      <a:pt x="336" y="637"/>
                    </a:lnTo>
                    <a:lnTo>
                      <a:pt x="309" y="609"/>
                    </a:lnTo>
                    <a:lnTo>
                      <a:pt x="283" y="583"/>
                    </a:lnTo>
                    <a:lnTo>
                      <a:pt x="271" y="577"/>
                    </a:lnTo>
                    <a:lnTo>
                      <a:pt x="231" y="601"/>
                    </a:lnTo>
                    <a:lnTo>
                      <a:pt x="201" y="619"/>
                    </a:lnTo>
                    <a:lnTo>
                      <a:pt x="162" y="633"/>
                    </a:lnTo>
                    <a:lnTo>
                      <a:pt x="118" y="640"/>
                    </a:lnTo>
                    <a:lnTo>
                      <a:pt x="88" y="655"/>
                    </a:lnTo>
                    <a:lnTo>
                      <a:pt x="63" y="666"/>
                    </a:lnTo>
                    <a:lnTo>
                      <a:pt x="27" y="666"/>
                    </a:lnTo>
                    <a:lnTo>
                      <a:pt x="16" y="655"/>
                    </a:lnTo>
                    <a:lnTo>
                      <a:pt x="30" y="642"/>
                    </a:lnTo>
                    <a:lnTo>
                      <a:pt x="67" y="628"/>
                    </a:lnTo>
                    <a:lnTo>
                      <a:pt x="94" y="606"/>
                    </a:lnTo>
                    <a:lnTo>
                      <a:pt x="120" y="588"/>
                    </a:lnTo>
                    <a:lnTo>
                      <a:pt x="136" y="576"/>
                    </a:lnTo>
                    <a:lnTo>
                      <a:pt x="162" y="567"/>
                    </a:lnTo>
                    <a:lnTo>
                      <a:pt x="204" y="531"/>
                    </a:lnTo>
                    <a:lnTo>
                      <a:pt x="231" y="510"/>
                    </a:lnTo>
                    <a:lnTo>
                      <a:pt x="247" y="504"/>
                    </a:lnTo>
                    <a:lnTo>
                      <a:pt x="250" y="429"/>
                    </a:lnTo>
                    <a:lnTo>
                      <a:pt x="204" y="396"/>
                    </a:lnTo>
                    <a:lnTo>
                      <a:pt x="190" y="390"/>
                    </a:lnTo>
                    <a:lnTo>
                      <a:pt x="129" y="385"/>
                    </a:lnTo>
                    <a:lnTo>
                      <a:pt x="105" y="369"/>
                    </a:lnTo>
                    <a:lnTo>
                      <a:pt x="81" y="355"/>
                    </a:lnTo>
                    <a:lnTo>
                      <a:pt x="63" y="345"/>
                    </a:lnTo>
                    <a:lnTo>
                      <a:pt x="34" y="339"/>
                    </a:lnTo>
                    <a:lnTo>
                      <a:pt x="3" y="307"/>
                    </a:lnTo>
                    <a:lnTo>
                      <a:pt x="0" y="291"/>
                    </a:lnTo>
                    <a:lnTo>
                      <a:pt x="9" y="285"/>
                    </a:lnTo>
                    <a:lnTo>
                      <a:pt x="39" y="286"/>
                    </a:lnTo>
                    <a:lnTo>
                      <a:pt x="67" y="301"/>
                    </a:lnTo>
                    <a:lnTo>
                      <a:pt x="85" y="304"/>
                    </a:lnTo>
                    <a:lnTo>
                      <a:pt x="115" y="306"/>
                    </a:lnTo>
                    <a:lnTo>
                      <a:pt x="148" y="318"/>
                    </a:lnTo>
                    <a:lnTo>
                      <a:pt x="165" y="324"/>
                    </a:lnTo>
                    <a:lnTo>
                      <a:pt x="226" y="327"/>
                    </a:lnTo>
                    <a:lnTo>
                      <a:pt x="258" y="334"/>
                    </a:lnTo>
                    <a:lnTo>
                      <a:pt x="279" y="334"/>
                    </a:lnTo>
                  </a:path>
                </a:pathLst>
              </a:custGeom>
              <a:solidFill>
                <a:schemeClr val="hlink">
                  <a:alpha val="50000"/>
                </a:schemeClr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073" name="Group 1025"/>
            <p:cNvGrpSpPr>
              <a:grpSpLocks/>
            </p:cNvGrpSpPr>
            <p:nvPr/>
          </p:nvGrpSpPr>
          <p:grpSpPr bwMode="auto">
            <a:xfrm>
              <a:off x="993" y="1028"/>
              <a:ext cx="4766" cy="119"/>
              <a:chOff x="993" y="1028"/>
              <a:chExt cx="4766" cy="119"/>
            </a:xfrm>
          </p:grpSpPr>
          <p:sp>
            <p:nvSpPr>
              <p:cNvPr id="1032" name="Rectangle 8"/>
              <p:cNvSpPr>
                <a:spLocks noChangeArrowheads="1"/>
              </p:cNvSpPr>
              <p:nvPr/>
            </p:nvSpPr>
            <p:spPr bwMode="ltGray">
              <a:xfrm>
                <a:off x="996" y="1035"/>
                <a:ext cx="4763" cy="106"/>
              </a:xfrm>
              <a:prstGeom prst="rect">
                <a:avLst/>
              </a:prstGeom>
              <a:gradFill rotWithShape="0">
                <a:gsLst>
                  <a:gs pos="0">
                    <a:srgbClr val="825600"/>
                  </a:gs>
                  <a:gs pos="13000">
                    <a:srgbClr val="FFA800"/>
                  </a:gs>
                  <a:gs pos="28000">
                    <a:srgbClr val="825600"/>
                  </a:gs>
                  <a:gs pos="42999">
                    <a:srgbClr val="FFA800"/>
                  </a:gs>
                  <a:gs pos="58000">
                    <a:srgbClr val="825600"/>
                  </a:gs>
                  <a:gs pos="72000">
                    <a:srgbClr val="FFA800"/>
                  </a:gs>
                  <a:gs pos="87000">
                    <a:srgbClr val="825600"/>
                  </a:gs>
                  <a:gs pos="100000">
                    <a:srgbClr val="FFA800"/>
                  </a:gs>
                </a:gsLst>
                <a:lin ang="27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" name="Line 9"/>
              <p:cNvSpPr>
                <a:spLocks noChangeShapeType="1"/>
              </p:cNvSpPr>
              <p:nvPr/>
            </p:nvSpPr>
            <p:spPr bwMode="ltGray">
              <a:xfrm>
                <a:off x="999" y="1145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" name="Line 10"/>
              <p:cNvSpPr>
                <a:spLocks noChangeShapeType="1"/>
              </p:cNvSpPr>
              <p:nvPr/>
            </p:nvSpPr>
            <p:spPr bwMode="ltGray">
              <a:xfrm>
                <a:off x="999" y="1121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" name="Line 11"/>
              <p:cNvSpPr>
                <a:spLocks noChangeShapeType="1"/>
              </p:cNvSpPr>
              <p:nvPr/>
            </p:nvSpPr>
            <p:spPr bwMode="ltGray">
              <a:xfrm>
                <a:off x="999" y="1091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Line 12"/>
              <p:cNvSpPr>
                <a:spLocks noChangeShapeType="1"/>
              </p:cNvSpPr>
              <p:nvPr/>
            </p:nvSpPr>
            <p:spPr bwMode="ltGray">
              <a:xfrm>
                <a:off x="999" y="1057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13"/>
              <p:cNvSpPr>
                <a:spLocks/>
              </p:cNvSpPr>
              <p:nvPr/>
            </p:nvSpPr>
            <p:spPr bwMode="ltGray">
              <a:xfrm>
                <a:off x="993" y="1028"/>
                <a:ext cx="4765" cy="119"/>
              </a:xfrm>
              <a:custGeom>
                <a:avLst/>
                <a:gdLst/>
                <a:ahLst/>
                <a:cxnLst>
                  <a:cxn ang="0">
                    <a:pos x="0" y="118"/>
                  </a:cxn>
                  <a:cxn ang="0">
                    <a:pos x="0" y="0"/>
                  </a:cxn>
                  <a:cxn ang="0">
                    <a:pos x="4764" y="0"/>
                  </a:cxn>
                </a:cxnLst>
                <a:rect l="0" t="0" r="r" b="b"/>
                <a:pathLst>
                  <a:path w="4765" h="119">
                    <a:moveTo>
                      <a:pt x="0" y="118"/>
                    </a:moveTo>
                    <a:lnTo>
                      <a:pt x="0" y="0"/>
                    </a:lnTo>
                    <a:lnTo>
                      <a:pt x="4764" y="0"/>
                    </a:lnTo>
                  </a:path>
                </a:pathLst>
              </a:custGeom>
              <a:noFill/>
              <a:ln w="12700" cap="rnd" cmpd="sng">
                <a:solidFill>
                  <a:srgbClr val="FFCC66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40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1528763" y="304800"/>
            <a:ext cx="75644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1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79550" y="1981200"/>
            <a:ext cx="76263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81138" y="6248400"/>
            <a:ext cx="1782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973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26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fld id="{C5923095-BCBB-4069-B1A8-8C554BF7547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¬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18: Late Roman Republic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Recap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Independence </a:t>
            </a:r>
            <a:r>
              <a:rPr lang="en-US" dirty="0"/>
              <a:t>from the Etruscans c. 509.</a:t>
            </a:r>
          </a:p>
          <a:p>
            <a:r>
              <a:rPr lang="en-US" dirty="0"/>
              <a:t>Struggle of the Orders (494-287)</a:t>
            </a:r>
          </a:p>
          <a:p>
            <a:r>
              <a:rPr lang="en-US" dirty="0"/>
              <a:t>Expansion</a:t>
            </a:r>
          </a:p>
          <a:p>
            <a:pPr lvl="1"/>
            <a:r>
              <a:rPr lang="en-US" dirty="0"/>
              <a:t>Latium conquered by 338</a:t>
            </a:r>
          </a:p>
          <a:p>
            <a:pPr lvl="1"/>
            <a:r>
              <a:rPr lang="en-US" dirty="0"/>
              <a:t>Italy conquered by 246</a:t>
            </a:r>
          </a:p>
          <a:p>
            <a:pPr lvl="1"/>
            <a:r>
              <a:rPr lang="en-US" dirty="0"/>
              <a:t>Carthage and </a:t>
            </a:r>
            <a:r>
              <a:rPr lang="en-US" dirty="0" smtClean="0"/>
              <a:t>Corinth </a:t>
            </a:r>
            <a:r>
              <a:rPr lang="en-US" dirty="0"/>
              <a:t>in 146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Republic’s Decline (133-31)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Role of the Senate</a:t>
            </a:r>
          </a:p>
          <a:p>
            <a:r>
              <a:rPr lang="en-US" i="1" dirty="0" err="1"/>
              <a:t>Nobiles</a:t>
            </a:r>
            <a:endParaRPr lang="en-US" dirty="0"/>
          </a:p>
          <a:p>
            <a:r>
              <a:rPr lang="en-US" i="1" dirty="0" err="1"/>
              <a:t>Optimates</a:t>
            </a:r>
            <a:r>
              <a:rPr lang="en-US" dirty="0"/>
              <a:t> vs. </a:t>
            </a:r>
            <a:r>
              <a:rPr lang="en-US" i="1" dirty="0" err="1"/>
              <a:t>Populares</a:t>
            </a:r>
            <a:endParaRPr lang="en-US" dirty="0"/>
          </a:p>
          <a:p>
            <a:r>
              <a:rPr lang="en-US" i="1" dirty="0" err="1"/>
              <a:t>Equites</a:t>
            </a:r>
            <a:endParaRPr lang="en-US" i="1" dirty="0"/>
          </a:p>
          <a:p>
            <a:r>
              <a:rPr lang="en-US" dirty="0"/>
              <a:t>Small farmer vs. the </a:t>
            </a:r>
            <a:r>
              <a:rPr lang="en-US" i="1" dirty="0" err="1"/>
              <a:t>latifundia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Gracchi Brothers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Tiberius Gracchus (163-133)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Conservative?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Land “reform”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Assassination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Gaius Gracchus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Tribune (123-122)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Revived brother’s policies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Assassination</a:t>
            </a:r>
          </a:p>
        </p:txBody>
      </p:sp>
      <p:pic>
        <p:nvPicPr>
          <p:cNvPr id="48133" name="Picture 5" descr="gracchi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68925" y="2420938"/>
            <a:ext cx="3736975" cy="323373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Marius and Sulla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Marius (157-86)</a:t>
            </a:r>
          </a:p>
          <a:p>
            <a:pPr lvl="1">
              <a:lnSpc>
                <a:spcPct val="90000"/>
              </a:lnSpc>
            </a:pPr>
            <a:r>
              <a:rPr lang="en-US" i="1" dirty="0"/>
              <a:t>Novus homo</a:t>
            </a:r>
            <a:r>
              <a:rPr lang="en-US" dirty="0"/>
              <a:t> and successful general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5-year consulship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Military “reforms”</a:t>
            </a:r>
          </a:p>
          <a:p>
            <a:pPr>
              <a:lnSpc>
                <a:spcPct val="90000"/>
              </a:lnSpc>
            </a:pPr>
            <a:r>
              <a:rPr lang="en-US" dirty="0"/>
              <a:t>Sulla (138-78)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Social </a:t>
            </a:r>
            <a:r>
              <a:rPr lang="en-US" dirty="0"/>
              <a:t>War (90-88)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Struggle with Marius and </a:t>
            </a:r>
            <a:r>
              <a:rPr lang="en-US" dirty="0" err="1"/>
              <a:t>Cinna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“Restored </a:t>
            </a:r>
            <a:r>
              <a:rPr lang="en-US" dirty="0"/>
              <a:t>historic </a:t>
            </a:r>
            <a:r>
              <a:rPr lang="en-US" dirty="0" smtClean="0"/>
              <a:t>Republic”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Crassus and Pompey</a:t>
            </a:r>
            <a:endParaRPr 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i="1" dirty="0" err="1" smtClean="0"/>
              <a:t>Populares</a:t>
            </a:r>
            <a:r>
              <a:rPr lang="en-US" sz="2800" dirty="0" smtClean="0"/>
              <a:t> alliance of Sulla’s men</a:t>
            </a:r>
            <a:endParaRPr lang="en-US" sz="2800" i="1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Crassus </a:t>
            </a:r>
            <a:r>
              <a:rPr lang="en-US" sz="2800" dirty="0"/>
              <a:t>(112-53)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Defeated Spartacus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Richest man in Rome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Pompey (106-48)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Eastern campaign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Senate opposition</a:t>
            </a:r>
            <a:endParaRPr lang="en-US" sz="2400" dirty="0"/>
          </a:p>
        </p:txBody>
      </p:sp>
      <p:pic>
        <p:nvPicPr>
          <p:cNvPr id="44037" name="Picture 5" descr="C:\WINDOWS\Application Data\Microsoft\Media Catalog\pompey.jp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895975" y="1981200"/>
            <a:ext cx="2682875" cy="411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Pompey vs. Caesar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/>
              <a:t>Julius Caesar (100-44)</a:t>
            </a:r>
          </a:p>
          <a:p>
            <a:r>
              <a:rPr lang="en-US" sz="2400" dirty="0"/>
              <a:t>First Triumvirate (against the Senate)</a:t>
            </a:r>
          </a:p>
          <a:p>
            <a:r>
              <a:rPr lang="en-US" sz="2400" dirty="0"/>
              <a:t>53 – Crassus dies</a:t>
            </a:r>
          </a:p>
          <a:p>
            <a:r>
              <a:rPr lang="en-US" sz="2400" dirty="0"/>
              <a:t>Senate sides with Pompey</a:t>
            </a:r>
          </a:p>
          <a:p>
            <a:r>
              <a:rPr lang="en-US" sz="2400" dirty="0" smtClean="0"/>
              <a:t>48 </a:t>
            </a:r>
            <a:r>
              <a:rPr lang="en-US" sz="2400" dirty="0"/>
              <a:t>– Battle of Pharsalus</a:t>
            </a:r>
          </a:p>
          <a:p>
            <a:r>
              <a:rPr lang="en-US" sz="2400" dirty="0"/>
              <a:t>47 – Dictatorship </a:t>
            </a:r>
          </a:p>
        </p:txBody>
      </p:sp>
      <p:pic>
        <p:nvPicPr>
          <p:cNvPr id="45061" name="Picture 5" descr="C:\WINDOWS\Application Data\Microsoft\Media Catalog\caesar.jpg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68538" y="1981200"/>
            <a:ext cx="2159000" cy="411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5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50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Octavian vs. Antony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44 – Assassination of Caesar</a:t>
            </a:r>
          </a:p>
          <a:p>
            <a:r>
              <a:rPr lang="en-US" dirty="0"/>
              <a:t>Second Triumvirate – Octavian, Antony, Lepidus</a:t>
            </a:r>
          </a:p>
          <a:p>
            <a:pPr lvl="1"/>
            <a:r>
              <a:rPr lang="en-US" dirty="0"/>
              <a:t>“Proscription”</a:t>
            </a:r>
          </a:p>
          <a:p>
            <a:pPr lvl="1"/>
            <a:r>
              <a:rPr lang="en-US" dirty="0"/>
              <a:t>Hunting of Caesar’s assassins</a:t>
            </a:r>
          </a:p>
          <a:p>
            <a:r>
              <a:rPr lang="en-US" dirty="0" smtClean="0"/>
              <a:t>Cleopatra </a:t>
            </a:r>
            <a:r>
              <a:rPr lang="en-US" dirty="0"/>
              <a:t>VII</a:t>
            </a:r>
          </a:p>
          <a:p>
            <a:r>
              <a:rPr lang="en-US" dirty="0"/>
              <a:t>31 – Battle of Actium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theme/theme1.xml><?xml version="1.0" encoding="utf-8"?>
<a:theme xmlns:a="http://schemas.openxmlformats.org/drawingml/2006/main" name="Sunny Days">
  <a:themeElements>
    <a:clrScheme name="Sunny Days 1">
      <a:dk1>
        <a:srgbClr val="000000"/>
      </a:dk1>
      <a:lt1>
        <a:srgbClr val="FFCC66"/>
      </a:lt1>
      <a:dk2>
        <a:srgbClr val="996633"/>
      </a:dk2>
      <a:lt2>
        <a:srgbClr val="CC6600"/>
      </a:lt2>
      <a:accent1>
        <a:srgbClr val="FF9933"/>
      </a:accent1>
      <a:accent2>
        <a:srgbClr val="CCCCCC"/>
      </a:accent2>
      <a:accent3>
        <a:srgbClr val="FFE2B8"/>
      </a:accent3>
      <a:accent4>
        <a:srgbClr val="000000"/>
      </a:accent4>
      <a:accent5>
        <a:srgbClr val="FFCAAD"/>
      </a:accent5>
      <a:accent6>
        <a:srgbClr val="B9B9B9"/>
      </a:accent6>
      <a:hlink>
        <a:srgbClr val="CC9900"/>
      </a:hlink>
      <a:folHlink>
        <a:srgbClr val="993366"/>
      </a:folHlink>
    </a:clrScheme>
    <a:fontScheme name="Sunny Day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Sunny Days 1">
        <a:dk1>
          <a:srgbClr val="000000"/>
        </a:dk1>
        <a:lt1>
          <a:srgbClr val="FFCC66"/>
        </a:lt1>
        <a:dk2>
          <a:srgbClr val="996633"/>
        </a:dk2>
        <a:lt2>
          <a:srgbClr val="CC6600"/>
        </a:lt2>
        <a:accent1>
          <a:srgbClr val="FF9933"/>
        </a:accent1>
        <a:accent2>
          <a:srgbClr val="CCCCCC"/>
        </a:accent2>
        <a:accent3>
          <a:srgbClr val="FFE2B8"/>
        </a:accent3>
        <a:accent4>
          <a:srgbClr val="000000"/>
        </a:accent4>
        <a:accent5>
          <a:srgbClr val="FFCAAD"/>
        </a:accent5>
        <a:accent6>
          <a:srgbClr val="B9B9B9"/>
        </a:accent6>
        <a:hlink>
          <a:srgbClr val="CC9900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nny Days 2">
        <a:dk1>
          <a:srgbClr val="000000"/>
        </a:dk1>
        <a:lt1>
          <a:srgbClr val="FFFFCC"/>
        </a:lt1>
        <a:dk2>
          <a:srgbClr val="996633"/>
        </a:dk2>
        <a:lt2>
          <a:srgbClr val="CC9900"/>
        </a:lt2>
        <a:accent1>
          <a:srgbClr val="FF9933"/>
        </a:accent1>
        <a:accent2>
          <a:srgbClr val="FFFFFF"/>
        </a:accent2>
        <a:accent3>
          <a:srgbClr val="FFFFE2"/>
        </a:accent3>
        <a:accent4>
          <a:srgbClr val="000000"/>
        </a:accent4>
        <a:accent5>
          <a:srgbClr val="FFCAAD"/>
        </a:accent5>
        <a:accent6>
          <a:srgbClr val="E7E7E7"/>
        </a:accent6>
        <a:hlink>
          <a:srgbClr val="FFCC66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nny Days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CBCBCB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nny Days 4">
        <a:dk1>
          <a:srgbClr val="000000"/>
        </a:dk1>
        <a:lt1>
          <a:srgbClr val="F8F8F8"/>
        </a:lt1>
        <a:dk2>
          <a:srgbClr val="006600"/>
        </a:dk2>
        <a:lt2>
          <a:srgbClr val="FFCC00"/>
        </a:lt2>
        <a:accent1>
          <a:srgbClr val="9999FF"/>
        </a:accent1>
        <a:accent2>
          <a:srgbClr val="003300"/>
        </a:accent2>
        <a:accent3>
          <a:srgbClr val="AAB8AA"/>
        </a:accent3>
        <a:accent4>
          <a:srgbClr val="D4D4D4"/>
        </a:accent4>
        <a:accent5>
          <a:srgbClr val="CACAFF"/>
        </a:accent5>
        <a:accent6>
          <a:srgbClr val="002D00"/>
        </a:accent6>
        <a:hlink>
          <a:srgbClr val="009966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nny Days 5">
        <a:dk1>
          <a:srgbClr val="000000"/>
        </a:dk1>
        <a:lt1>
          <a:srgbClr val="F8F8F8"/>
        </a:lt1>
        <a:dk2>
          <a:srgbClr val="990099"/>
        </a:dk2>
        <a:lt2>
          <a:srgbClr val="FFCC00"/>
        </a:lt2>
        <a:accent1>
          <a:srgbClr val="9999FF"/>
        </a:accent1>
        <a:accent2>
          <a:srgbClr val="660066"/>
        </a:accent2>
        <a:accent3>
          <a:srgbClr val="CAAACA"/>
        </a:accent3>
        <a:accent4>
          <a:srgbClr val="D4D4D4"/>
        </a:accent4>
        <a:accent5>
          <a:srgbClr val="CACAFF"/>
        </a:accent5>
        <a:accent6>
          <a:srgbClr val="5C005C"/>
        </a:accent6>
        <a:hlink>
          <a:srgbClr val="CC00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Designs\Sunny Days.pot</Template>
  <TotalTime>178</TotalTime>
  <Words>213</Words>
  <Application>Microsoft Office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Times New Roman</vt:lpstr>
      <vt:lpstr>Wingdings</vt:lpstr>
      <vt:lpstr>Sunny Days</vt:lpstr>
      <vt:lpstr>Western Civilization to 1500</vt:lpstr>
      <vt:lpstr>Recap</vt:lpstr>
      <vt:lpstr>The Republic’s Decline (133-31)</vt:lpstr>
      <vt:lpstr>The Gracchi Brothers</vt:lpstr>
      <vt:lpstr>Marius and Sulla</vt:lpstr>
      <vt:lpstr>Crassus and Pompey</vt:lpstr>
      <vt:lpstr>Pompey vs. Caesar</vt:lpstr>
      <vt:lpstr>Octavian vs. Antony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Late Roman Republic</dc:title>
  <dc:creator>Rj Martin</dc:creator>
  <cp:lastModifiedBy>Jason</cp:lastModifiedBy>
  <cp:revision>9</cp:revision>
  <cp:lastPrinted>1601-01-01T00:00:00Z</cp:lastPrinted>
  <dcterms:created xsi:type="dcterms:W3CDTF">2001-10-02T00:14:17Z</dcterms:created>
  <dcterms:modified xsi:type="dcterms:W3CDTF">2011-06-24T16:06:21Z</dcterms:modified>
</cp:coreProperties>
</file>