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4" r:id="rId9"/>
    <p:sldId id="265" r:id="rId10"/>
    <p:sldId id="267" r:id="rId11"/>
    <p:sldId id="268" r:id="rId12"/>
    <p:sldId id="269" r:id="rId13"/>
    <p:sldId id="270" r:id="rId14"/>
  </p:sldIdLst>
  <p:sldSz cx="9144000" cy="6858000" type="screen4x3"/>
  <p:notesSz cx="6858000" cy="9144000"/>
  <p:defaultTextStyle>
    <a:defPPr>
      <a:defRPr lang="en-US"/>
    </a:defPPr>
    <a:lvl1pPr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+mn-ea"/>
        <a:cs typeface="+mn-cs"/>
      </a:defRPr>
    </a:lvl1pPr>
    <a:lvl2pPr marL="457200"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+mn-ea"/>
        <a:cs typeface="+mn-cs"/>
      </a:defRPr>
    </a:lvl2pPr>
    <a:lvl3pPr marL="914400"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+mn-ea"/>
        <a:cs typeface="+mn-cs"/>
      </a:defRPr>
    </a:lvl3pPr>
    <a:lvl4pPr marL="1371600"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+mn-ea"/>
        <a:cs typeface="+mn-cs"/>
      </a:defRPr>
    </a:lvl4pPr>
    <a:lvl5pPr marL="1828800"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2787"/>
    <p:restoredTop sz="90929"/>
  </p:normalViewPr>
  <p:slideViewPr>
    <p:cSldViewPr>
      <p:cViewPr varScale="1">
        <p:scale>
          <a:sx n="83" d="100"/>
          <a:sy n="83" d="100"/>
        </p:scale>
        <p:origin x="-1464" y="-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8" d="100"/>
          <a:sy n="58" d="100"/>
        </p:scale>
        <p:origin x="-1812" y="-72"/>
      </p:cViewPr>
      <p:guideLst>
        <p:guide orient="horz" pos="2880"/>
        <p:guide pos="2160"/>
      </p:guideLst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910" name="Group 118"/>
          <p:cNvGrpSpPr>
            <a:grpSpLocks/>
          </p:cNvGrpSpPr>
          <p:nvPr/>
        </p:nvGrpSpPr>
        <p:grpSpPr bwMode="auto">
          <a:xfrm>
            <a:off x="0" y="2895600"/>
            <a:ext cx="9144000" cy="3962400"/>
            <a:chOff x="0" y="1824"/>
            <a:chExt cx="5760" cy="2496"/>
          </a:xfrm>
        </p:grpSpPr>
        <p:grpSp>
          <p:nvGrpSpPr>
            <p:cNvPr id="33909" name="Group 117"/>
            <p:cNvGrpSpPr>
              <a:grpSpLocks/>
            </p:cNvGrpSpPr>
            <p:nvPr userDrawn="1"/>
          </p:nvGrpSpPr>
          <p:grpSpPr bwMode="auto">
            <a:xfrm>
              <a:off x="0" y="1824"/>
              <a:ext cx="5760" cy="2496"/>
              <a:chOff x="0" y="1824"/>
              <a:chExt cx="5760" cy="2496"/>
            </a:xfrm>
          </p:grpSpPr>
          <p:sp>
            <p:nvSpPr>
              <p:cNvPr id="33894" name="Rectangle 102"/>
              <p:cNvSpPr>
                <a:spLocks noChangeArrowheads="1"/>
              </p:cNvSpPr>
              <p:nvPr userDrawn="1"/>
            </p:nvSpPr>
            <p:spPr bwMode="ltGray">
              <a:xfrm>
                <a:off x="5280" y="3264"/>
                <a:ext cx="336" cy="1056"/>
              </a:xfrm>
              <a:prstGeom prst="rect">
                <a:avLst/>
              </a:prstGeom>
              <a:solidFill>
                <a:schemeClr val="bg1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3895" name="Rectangle 103"/>
              <p:cNvSpPr>
                <a:spLocks noChangeArrowheads="1"/>
              </p:cNvSpPr>
              <p:nvPr userDrawn="1"/>
            </p:nvSpPr>
            <p:spPr bwMode="ltGray">
              <a:xfrm>
                <a:off x="144" y="3264"/>
                <a:ext cx="336" cy="1056"/>
              </a:xfrm>
              <a:prstGeom prst="rect">
                <a:avLst/>
              </a:prstGeom>
              <a:solidFill>
                <a:schemeClr val="bg1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3795" name="Rectangle 3"/>
              <p:cNvSpPr>
                <a:spLocks noChangeArrowheads="1"/>
              </p:cNvSpPr>
              <p:nvPr userDrawn="1"/>
            </p:nvSpPr>
            <p:spPr bwMode="ltGray">
              <a:xfrm>
                <a:off x="5280" y="2496"/>
                <a:ext cx="336" cy="1056"/>
              </a:xfrm>
              <a:prstGeom prst="rect">
                <a:avLst/>
              </a:prstGeom>
              <a:gradFill rotWithShape="0">
                <a:gsLst>
                  <a:gs pos="0">
                    <a:schemeClr val="accent1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3796" name="Rectangle 4"/>
              <p:cNvSpPr>
                <a:spLocks noChangeArrowheads="1"/>
              </p:cNvSpPr>
              <p:nvPr userDrawn="1"/>
            </p:nvSpPr>
            <p:spPr bwMode="hidden">
              <a:xfrm>
                <a:off x="0" y="1824"/>
                <a:ext cx="5760" cy="288"/>
              </a:xfrm>
              <a:prstGeom prst="rect">
                <a:avLst/>
              </a:pr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3797" name="Rectangle 5"/>
              <p:cNvSpPr>
                <a:spLocks noChangeArrowheads="1"/>
              </p:cNvSpPr>
              <p:nvPr userDrawn="1"/>
            </p:nvSpPr>
            <p:spPr bwMode="hidden">
              <a:xfrm>
                <a:off x="5616" y="2064"/>
                <a:ext cx="144" cy="2256"/>
              </a:xfrm>
              <a:prstGeom prst="rect">
                <a:avLst/>
              </a:prstGeom>
              <a:gradFill rotWithShape="0">
                <a:gsLst>
                  <a:gs pos="0">
                    <a:schemeClr val="bg2"/>
                  </a:gs>
                  <a:gs pos="5000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3798" name="Rectangle 6"/>
              <p:cNvSpPr>
                <a:spLocks noChangeArrowheads="1"/>
              </p:cNvSpPr>
              <p:nvPr userDrawn="1"/>
            </p:nvSpPr>
            <p:spPr bwMode="hidden">
              <a:xfrm>
                <a:off x="0" y="2112"/>
                <a:ext cx="144" cy="2208"/>
              </a:xfrm>
              <a:prstGeom prst="rect">
                <a:avLst/>
              </a:prstGeom>
              <a:gradFill rotWithShape="0">
                <a:gsLst>
                  <a:gs pos="0">
                    <a:schemeClr val="bg2"/>
                  </a:gs>
                  <a:gs pos="5000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3799" name="Rectangle 7"/>
              <p:cNvSpPr>
                <a:spLocks noChangeArrowheads="1"/>
              </p:cNvSpPr>
              <p:nvPr userDrawn="1"/>
            </p:nvSpPr>
            <p:spPr bwMode="ltGray">
              <a:xfrm>
                <a:off x="144" y="2496"/>
                <a:ext cx="336" cy="1056"/>
              </a:xfrm>
              <a:prstGeom prst="rect">
                <a:avLst/>
              </a:prstGeom>
              <a:gradFill rotWithShape="0">
                <a:gsLst>
                  <a:gs pos="0">
                    <a:schemeClr val="accent1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grpSp>
            <p:nvGrpSpPr>
              <p:cNvPr id="33800" name="Group 8"/>
              <p:cNvGrpSpPr>
                <a:grpSpLocks/>
              </p:cNvGrpSpPr>
              <p:nvPr userDrawn="1"/>
            </p:nvGrpSpPr>
            <p:grpSpPr bwMode="auto">
              <a:xfrm>
                <a:off x="8" y="2032"/>
                <a:ext cx="5724" cy="608"/>
                <a:chOff x="8" y="32"/>
                <a:chExt cx="5724" cy="608"/>
              </a:xfrm>
            </p:grpSpPr>
            <p:sp>
              <p:nvSpPr>
                <p:cNvPr id="33801" name="AutoShape 9"/>
                <p:cNvSpPr>
                  <a:spLocks noChangeArrowheads="1"/>
                </p:cNvSpPr>
                <p:nvPr userDrawn="1"/>
              </p:nvSpPr>
              <p:spPr bwMode="auto">
                <a:xfrm>
                  <a:off x="56" y="32"/>
                  <a:ext cx="5641" cy="480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3802" name="Rectangle 10"/>
                <p:cNvSpPr>
                  <a:spLocks noChangeArrowheads="1"/>
                </p:cNvSpPr>
                <p:nvPr userDrawn="1"/>
              </p:nvSpPr>
              <p:spPr bwMode="auto">
                <a:xfrm>
                  <a:off x="248" y="56"/>
                  <a:ext cx="5232" cy="56"/>
                </a:xfrm>
                <a:prstGeom prst="rect">
                  <a:avLst/>
                </a:prstGeom>
                <a:solidFill>
                  <a:schemeClr val="bg2"/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grpSp>
              <p:nvGrpSpPr>
                <p:cNvPr id="33803" name="Group 11"/>
                <p:cNvGrpSpPr>
                  <a:grpSpLocks/>
                </p:cNvGrpSpPr>
                <p:nvPr userDrawn="1"/>
              </p:nvGrpSpPr>
              <p:grpSpPr bwMode="auto">
                <a:xfrm>
                  <a:off x="272" y="400"/>
                  <a:ext cx="5208" cy="113"/>
                  <a:chOff x="254" y="463"/>
                  <a:chExt cx="5208" cy="113"/>
                </a:xfrm>
              </p:grpSpPr>
              <p:sp>
                <p:nvSpPr>
                  <p:cNvPr id="33804" name="Freeform 12"/>
                  <p:cNvSpPr>
                    <a:spLocks/>
                  </p:cNvSpPr>
                  <p:nvPr/>
                </p:nvSpPr>
                <p:spPr bwMode="auto">
                  <a:xfrm flipH="1">
                    <a:off x="5232" y="468"/>
                    <a:ext cx="230" cy="106"/>
                  </a:xfrm>
                  <a:custGeom>
                    <a:avLst/>
                    <a:gdLst/>
                    <a:ahLst/>
                    <a:cxnLst>
                      <a:cxn ang="0">
                        <a:pos x="230" y="0"/>
                      </a:cxn>
                      <a:cxn ang="0">
                        <a:pos x="182" y="0"/>
                      </a:cxn>
                      <a:cxn ang="0">
                        <a:pos x="0" y="78"/>
                      </a:cxn>
                      <a:cxn ang="0">
                        <a:pos x="86" y="96"/>
                      </a:cxn>
                      <a:cxn ang="0">
                        <a:pos x="204" y="96"/>
                      </a:cxn>
                      <a:cxn ang="0">
                        <a:pos x="230" y="0"/>
                      </a:cxn>
                    </a:cxnLst>
                    <a:rect l="0" t="0" r="r" b="b"/>
                    <a:pathLst>
                      <a:path w="230" h="96">
                        <a:moveTo>
                          <a:pt x="230" y="0"/>
                        </a:moveTo>
                        <a:lnTo>
                          <a:pt x="182" y="0"/>
                        </a:lnTo>
                        <a:lnTo>
                          <a:pt x="0" y="78"/>
                        </a:lnTo>
                        <a:lnTo>
                          <a:pt x="86" y="96"/>
                        </a:lnTo>
                        <a:lnTo>
                          <a:pt x="204" y="96"/>
                        </a:lnTo>
                        <a:lnTo>
                          <a:pt x="230" y="0"/>
                        </a:lnTo>
                        <a:close/>
                      </a:path>
                    </a:pathLst>
                  </a:custGeom>
                  <a:solidFill>
                    <a:schemeClr val="bg2"/>
                  </a:solidFill>
                  <a:ln w="9525" cap="flat" cmpd="sng">
                    <a:noFill/>
                    <a:prstDash val="solid"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3805" name="Freeform 13"/>
                  <p:cNvSpPr>
                    <a:spLocks/>
                  </p:cNvSpPr>
                  <p:nvPr/>
                </p:nvSpPr>
                <p:spPr bwMode="auto">
                  <a:xfrm>
                    <a:off x="254" y="470"/>
                    <a:ext cx="230" cy="106"/>
                  </a:xfrm>
                  <a:custGeom>
                    <a:avLst/>
                    <a:gdLst/>
                    <a:ahLst/>
                    <a:cxnLst>
                      <a:cxn ang="0">
                        <a:pos x="230" y="0"/>
                      </a:cxn>
                      <a:cxn ang="0">
                        <a:pos x="182" y="0"/>
                      </a:cxn>
                      <a:cxn ang="0">
                        <a:pos x="0" y="78"/>
                      </a:cxn>
                      <a:cxn ang="0">
                        <a:pos x="86" y="96"/>
                      </a:cxn>
                      <a:cxn ang="0">
                        <a:pos x="204" y="96"/>
                      </a:cxn>
                      <a:cxn ang="0">
                        <a:pos x="230" y="0"/>
                      </a:cxn>
                    </a:cxnLst>
                    <a:rect l="0" t="0" r="r" b="b"/>
                    <a:pathLst>
                      <a:path w="230" h="96">
                        <a:moveTo>
                          <a:pt x="230" y="0"/>
                        </a:moveTo>
                        <a:lnTo>
                          <a:pt x="182" y="0"/>
                        </a:lnTo>
                        <a:lnTo>
                          <a:pt x="0" y="78"/>
                        </a:lnTo>
                        <a:lnTo>
                          <a:pt x="86" y="96"/>
                        </a:lnTo>
                        <a:lnTo>
                          <a:pt x="204" y="96"/>
                        </a:lnTo>
                        <a:lnTo>
                          <a:pt x="230" y="0"/>
                        </a:lnTo>
                        <a:close/>
                      </a:path>
                    </a:pathLst>
                  </a:custGeom>
                  <a:solidFill>
                    <a:schemeClr val="bg2"/>
                  </a:solidFill>
                  <a:ln w="9525" cap="flat" cmpd="sng">
                    <a:noFill/>
                    <a:prstDash val="solid"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grpSp>
                <p:nvGrpSpPr>
                  <p:cNvPr id="33806" name="Group 14"/>
                  <p:cNvGrpSpPr>
                    <a:grpSpLocks/>
                  </p:cNvGrpSpPr>
                  <p:nvPr/>
                </p:nvGrpSpPr>
                <p:grpSpPr bwMode="auto">
                  <a:xfrm>
                    <a:off x="450" y="463"/>
                    <a:ext cx="4812" cy="113"/>
                    <a:chOff x="450" y="463"/>
                    <a:chExt cx="4812" cy="113"/>
                  </a:xfrm>
                </p:grpSpPr>
                <p:grpSp>
                  <p:nvGrpSpPr>
                    <p:cNvPr id="33807" name="Group 15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450" y="464"/>
                      <a:ext cx="2928" cy="112"/>
                      <a:chOff x="0" y="283"/>
                      <a:chExt cx="5760" cy="220"/>
                    </a:xfrm>
                  </p:grpSpPr>
                  <p:grpSp>
                    <p:nvGrpSpPr>
                      <p:cNvPr id="33808" name="Group 16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0" y="283"/>
                        <a:ext cx="823" cy="220"/>
                        <a:chOff x="240" y="720"/>
                        <a:chExt cx="3980" cy="1064"/>
                      </a:xfrm>
                    </p:grpSpPr>
                    <p:sp>
                      <p:nvSpPr>
                        <p:cNvPr id="33809" name="Freeform 17"/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240" y="720"/>
                          <a:ext cx="2012" cy="1064"/>
                        </a:xfrm>
                        <a:custGeom>
                          <a:avLst/>
                          <a:gdLst/>
                          <a:ahLst/>
                          <a:cxnLst>
                            <a:cxn ang="0">
                              <a:pos x="0" y="54"/>
                            </a:cxn>
                            <a:cxn ang="0">
                              <a:pos x="0" y="1064"/>
                            </a:cxn>
                            <a:cxn ang="0">
                              <a:pos x="236" y="1064"/>
                            </a:cxn>
                            <a:cxn ang="0">
                              <a:pos x="1772" y="1064"/>
                            </a:cxn>
                            <a:cxn ang="0">
                              <a:pos x="2012" y="1064"/>
                            </a:cxn>
                            <a:cxn ang="0">
                              <a:pos x="2012" y="54"/>
                            </a:cxn>
                            <a:cxn ang="0">
                              <a:pos x="0" y="54"/>
                            </a:cxn>
                          </a:cxnLst>
                          <a:rect l="0" t="0" r="r" b="b"/>
                          <a:pathLst>
                            <a:path w="2012" h="1064">
                              <a:moveTo>
                                <a:pt x="0" y="54"/>
                              </a:moveTo>
                              <a:lnTo>
                                <a:pt x="0" y="1064"/>
                              </a:lnTo>
                              <a:lnTo>
                                <a:pt x="236" y="1064"/>
                              </a:lnTo>
                              <a:cubicBezTo>
                                <a:pt x="234" y="8"/>
                                <a:pt x="1770" y="0"/>
                                <a:pt x="1772" y="1064"/>
                              </a:cubicBezTo>
                              <a:lnTo>
                                <a:pt x="2012" y="1064"/>
                              </a:lnTo>
                              <a:lnTo>
                                <a:pt x="2012" y="54"/>
                              </a:lnTo>
                              <a:lnTo>
                                <a:pt x="0" y="54"/>
                              </a:lnTo>
                              <a:close/>
                            </a:path>
                          </a:pathLst>
                        </a:custGeom>
                        <a:solidFill>
                          <a:schemeClr val="bg2"/>
                        </a:solidFill>
                        <a:ln w="9525">
                          <a:noFill/>
                          <a:round/>
                          <a:headEnd/>
                          <a:tailEnd/>
                        </a:ln>
                        <a:effectLst/>
                      </p:spPr>
                      <p:txBody>
                        <a:bodyPr wrap="none" anchor="ctr"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33810" name="Freeform 18"/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2208" y="720"/>
                          <a:ext cx="2012" cy="1064"/>
                        </a:xfrm>
                        <a:custGeom>
                          <a:avLst/>
                          <a:gdLst/>
                          <a:ahLst/>
                          <a:cxnLst>
                            <a:cxn ang="0">
                              <a:pos x="0" y="54"/>
                            </a:cxn>
                            <a:cxn ang="0">
                              <a:pos x="0" y="1064"/>
                            </a:cxn>
                            <a:cxn ang="0">
                              <a:pos x="236" y="1064"/>
                            </a:cxn>
                            <a:cxn ang="0">
                              <a:pos x="1772" y="1064"/>
                            </a:cxn>
                            <a:cxn ang="0">
                              <a:pos x="2012" y="1064"/>
                            </a:cxn>
                            <a:cxn ang="0">
                              <a:pos x="2012" y="54"/>
                            </a:cxn>
                            <a:cxn ang="0">
                              <a:pos x="0" y="54"/>
                            </a:cxn>
                          </a:cxnLst>
                          <a:rect l="0" t="0" r="r" b="b"/>
                          <a:pathLst>
                            <a:path w="2012" h="1064">
                              <a:moveTo>
                                <a:pt x="0" y="54"/>
                              </a:moveTo>
                              <a:lnTo>
                                <a:pt x="0" y="1064"/>
                              </a:lnTo>
                              <a:lnTo>
                                <a:pt x="236" y="1064"/>
                              </a:lnTo>
                              <a:cubicBezTo>
                                <a:pt x="234" y="8"/>
                                <a:pt x="1770" y="0"/>
                                <a:pt x="1772" y="1064"/>
                              </a:cubicBezTo>
                              <a:lnTo>
                                <a:pt x="2012" y="1064"/>
                              </a:lnTo>
                              <a:lnTo>
                                <a:pt x="2012" y="54"/>
                              </a:lnTo>
                              <a:lnTo>
                                <a:pt x="0" y="54"/>
                              </a:lnTo>
                              <a:close/>
                            </a:path>
                          </a:pathLst>
                        </a:custGeom>
                        <a:solidFill>
                          <a:schemeClr val="bg2"/>
                        </a:solidFill>
                        <a:ln w="9525">
                          <a:noFill/>
                          <a:round/>
                          <a:headEnd/>
                          <a:tailEnd/>
                        </a:ln>
                        <a:effectLst/>
                      </p:spPr>
                      <p:txBody>
                        <a:bodyPr wrap="none" anchor="ctr"/>
                        <a:lstStyle/>
                        <a:p>
                          <a:endParaRPr lang="en-US"/>
                        </a:p>
                      </p:txBody>
                    </p:sp>
                  </p:grpSp>
                  <p:grpSp>
                    <p:nvGrpSpPr>
                      <p:cNvPr id="33811" name="Group 19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823" y="283"/>
                        <a:ext cx="823" cy="220"/>
                        <a:chOff x="240" y="720"/>
                        <a:chExt cx="3980" cy="1064"/>
                      </a:xfrm>
                    </p:grpSpPr>
                    <p:sp>
                      <p:nvSpPr>
                        <p:cNvPr id="33812" name="Freeform 20"/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240" y="720"/>
                          <a:ext cx="2012" cy="1064"/>
                        </a:xfrm>
                        <a:custGeom>
                          <a:avLst/>
                          <a:gdLst/>
                          <a:ahLst/>
                          <a:cxnLst>
                            <a:cxn ang="0">
                              <a:pos x="0" y="54"/>
                            </a:cxn>
                            <a:cxn ang="0">
                              <a:pos x="0" y="1064"/>
                            </a:cxn>
                            <a:cxn ang="0">
                              <a:pos x="236" y="1064"/>
                            </a:cxn>
                            <a:cxn ang="0">
                              <a:pos x="1772" y="1064"/>
                            </a:cxn>
                            <a:cxn ang="0">
                              <a:pos x="2012" y="1064"/>
                            </a:cxn>
                            <a:cxn ang="0">
                              <a:pos x="2012" y="54"/>
                            </a:cxn>
                            <a:cxn ang="0">
                              <a:pos x="0" y="54"/>
                            </a:cxn>
                          </a:cxnLst>
                          <a:rect l="0" t="0" r="r" b="b"/>
                          <a:pathLst>
                            <a:path w="2012" h="1064">
                              <a:moveTo>
                                <a:pt x="0" y="54"/>
                              </a:moveTo>
                              <a:lnTo>
                                <a:pt x="0" y="1064"/>
                              </a:lnTo>
                              <a:lnTo>
                                <a:pt x="236" y="1064"/>
                              </a:lnTo>
                              <a:cubicBezTo>
                                <a:pt x="234" y="8"/>
                                <a:pt x="1770" y="0"/>
                                <a:pt x="1772" y="1064"/>
                              </a:cubicBezTo>
                              <a:lnTo>
                                <a:pt x="2012" y="1064"/>
                              </a:lnTo>
                              <a:lnTo>
                                <a:pt x="2012" y="54"/>
                              </a:lnTo>
                              <a:lnTo>
                                <a:pt x="0" y="54"/>
                              </a:lnTo>
                              <a:close/>
                            </a:path>
                          </a:pathLst>
                        </a:custGeom>
                        <a:solidFill>
                          <a:schemeClr val="bg2"/>
                        </a:solidFill>
                        <a:ln w="9525">
                          <a:noFill/>
                          <a:round/>
                          <a:headEnd/>
                          <a:tailEnd/>
                        </a:ln>
                        <a:effectLst/>
                      </p:spPr>
                      <p:txBody>
                        <a:bodyPr wrap="none" anchor="ctr"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33813" name="Freeform 21"/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2208" y="720"/>
                          <a:ext cx="2012" cy="1064"/>
                        </a:xfrm>
                        <a:custGeom>
                          <a:avLst/>
                          <a:gdLst/>
                          <a:ahLst/>
                          <a:cxnLst>
                            <a:cxn ang="0">
                              <a:pos x="0" y="54"/>
                            </a:cxn>
                            <a:cxn ang="0">
                              <a:pos x="0" y="1064"/>
                            </a:cxn>
                            <a:cxn ang="0">
                              <a:pos x="236" y="1064"/>
                            </a:cxn>
                            <a:cxn ang="0">
                              <a:pos x="1772" y="1064"/>
                            </a:cxn>
                            <a:cxn ang="0">
                              <a:pos x="2012" y="1064"/>
                            </a:cxn>
                            <a:cxn ang="0">
                              <a:pos x="2012" y="54"/>
                            </a:cxn>
                            <a:cxn ang="0">
                              <a:pos x="0" y="54"/>
                            </a:cxn>
                          </a:cxnLst>
                          <a:rect l="0" t="0" r="r" b="b"/>
                          <a:pathLst>
                            <a:path w="2012" h="1064">
                              <a:moveTo>
                                <a:pt x="0" y="54"/>
                              </a:moveTo>
                              <a:lnTo>
                                <a:pt x="0" y="1064"/>
                              </a:lnTo>
                              <a:lnTo>
                                <a:pt x="236" y="1064"/>
                              </a:lnTo>
                              <a:cubicBezTo>
                                <a:pt x="234" y="8"/>
                                <a:pt x="1770" y="0"/>
                                <a:pt x="1772" y="1064"/>
                              </a:cubicBezTo>
                              <a:lnTo>
                                <a:pt x="2012" y="1064"/>
                              </a:lnTo>
                              <a:lnTo>
                                <a:pt x="2012" y="54"/>
                              </a:lnTo>
                              <a:lnTo>
                                <a:pt x="0" y="54"/>
                              </a:lnTo>
                              <a:close/>
                            </a:path>
                          </a:pathLst>
                        </a:custGeom>
                        <a:solidFill>
                          <a:schemeClr val="bg2"/>
                        </a:solidFill>
                        <a:ln w="9525">
                          <a:noFill/>
                          <a:round/>
                          <a:headEnd/>
                          <a:tailEnd/>
                        </a:ln>
                        <a:effectLst/>
                      </p:spPr>
                      <p:txBody>
                        <a:bodyPr wrap="none" anchor="ctr"/>
                        <a:lstStyle/>
                        <a:p>
                          <a:endParaRPr lang="en-US"/>
                        </a:p>
                      </p:txBody>
                    </p:sp>
                  </p:grpSp>
                  <p:grpSp>
                    <p:nvGrpSpPr>
                      <p:cNvPr id="33814" name="Group 22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1646" y="283"/>
                        <a:ext cx="823" cy="220"/>
                        <a:chOff x="1646" y="283"/>
                        <a:chExt cx="823" cy="220"/>
                      </a:xfrm>
                    </p:grpSpPr>
                    <p:sp>
                      <p:nvSpPr>
                        <p:cNvPr id="33815" name="Freeform 23"/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1646" y="283"/>
                          <a:ext cx="416" cy="220"/>
                        </a:xfrm>
                        <a:custGeom>
                          <a:avLst/>
                          <a:gdLst/>
                          <a:ahLst/>
                          <a:cxnLst>
                            <a:cxn ang="0">
                              <a:pos x="0" y="54"/>
                            </a:cxn>
                            <a:cxn ang="0">
                              <a:pos x="0" y="1064"/>
                            </a:cxn>
                            <a:cxn ang="0">
                              <a:pos x="236" y="1064"/>
                            </a:cxn>
                            <a:cxn ang="0">
                              <a:pos x="1772" y="1064"/>
                            </a:cxn>
                            <a:cxn ang="0">
                              <a:pos x="2012" y="1064"/>
                            </a:cxn>
                            <a:cxn ang="0">
                              <a:pos x="2012" y="54"/>
                            </a:cxn>
                            <a:cxn ang="0">
                              <a:pos x="0" y="54"/>
                            </a:cxn>
                          </a:cxnLst>
                          <a:rect l="0" t="0" r="r" b="b"/>
                          <a:pathLst>
                            <a:path w="2012" h="1064">
                              <a:moveTo>
                                <a:pt x="0" y="54"/>
                              </a:moveTo>
                              <a:lnTo>
                                <a:pt x="0" y="1064"/>
                              </a:lnTo>
                              <a:lnTo>
                                <a:pt x="236" y="1064"/>
                              </a:lnTo>
                              <a:cubicBezTo>
                                <a:pt x="234" y="8"/>
                                <a:pt x="1770" y="0"/>
                                <a:pt x="1772" y="1064"/>
                              </a:cubicBezTo>
                              <a:lnTo>
                                <a:pt x="2012" y="1064"/>
                              </a:lnTo>
                              <a:lnTo>
                                <a:pt x="2012" y="54"/>
                              </a:lnTo>
                              <a:lnTo>
                                <a:pt x="0" y="54"/>
                              </a:lnTo>
                              <a:close/>
                            </a:path>
                          </a:pathLst>
                        </a:custGeom>
                        <a:solidFill>
                          <a:schemeClr val="bg2"/>
                        </a:solidFill>
                        <a:ln w="9525">
                          <a:noFill/>
                          <a:round/>
                          <a:headEnd/>
                          <a:tailEnd/>
                        </a:ln>
                        <a:effectLst/>
                      </p:spPr>
                      <p:txBody>
                        <a:bodyPr wrap="none" anchor="ctr"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33816" name="Freeform 24"/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2053" y="283"/>
                          <a:ext cx="416" cy="220"/>
                        </a:xfrm>
                        <a:custGeom>
                          <a:avLst/>
                          <a:gdLst/>
                          <a:ahLst/>
                          <a:cxnLst>
                            <a:cxn ang="0">
                              <a:pos x="0" y="54"/>
                            </a:cxn>
                            <a:cxn ang="0">
                              <a:pos x="0" y="1064"/>
                            </a:cxn>
                            <a:cxn ang="0">
                              <a:pos x="236" y="1064"/>
                            </a:cxn>
                            <a:cxn ang="0">
                              <a:pos x="1772" y="1064"/>
                            </a:cxn>
                            <a:cxn ang="0">
                              <a:pos x="2012" y="1064"/>
                            </a:cxn>
                            <a:cxn ang="0">
                              <a:pos x="2012" y="54"/>
                            </a:cxn>
                            <a:cxn ang="0">
                              <a:pos x="0" y="54"/>
                            </a:cxn>
                          </a:cxnLst>
                          <a:rect l="0" t="0" r="r" b="b"/>
                          <a:pathLst>
                            <a:path w="2012" h="1064">
                              <a:moveTo>
                                <a:pt x="0" y="54"/>
                              </a:moveTo>
                              <a:lnTo>
                                <a:pt x="0" y="1064"/>
                              </a:lnTo>
                              <a:lnTo>
                                <a:pt x="236" y="1064"/>
                              </a:lnTo>
                              <a:cubicBezTo>
                                <a:pt x="234" y="8"/>
                                <a:pt x="1770" y="0"/>
                                <a:pt x="1772" y="1064"/>
                              </a:cubicBezTo>
                              <a:lnTo>
                                <a:pt x="2012" y="1064"/>
                              </a:lnTo>
                              <a:lnTo>
                                <a:pt x="2012" y="54"/>
                              </a:lnTo>
                              <a:lnTo>
                                <a:pt x="0" y="54"/>
                              </a:lnTo>
                              <a:close/>
                            </a:path>
                          </a:pathLst>
                        </a:custGeom>
                        <a:solidFill>
                          <a:schemeClr val="bg2"/>
                        </a:solidFill>
                        <a:ln w="9525">
                          <a:noFill/>
                          <a:round/>
                          <a:headEnd/>
                          <a:tailEnd/>
                        </a:ln>
                        <a:effectLst/>
                      </p:spPr>
                      <p:txBody>
                        <a:bodyPr wrap="none" anchor="ctr"/>
                        <a:lstStyle/>
                        <a:p>
                          <a:endParaRPr lang="en-US"/>
                        </a:p>
                      </p:txBody>
                    </p:sp>
                  </p:grpSp>
                  <p:grpSp>
                    <p:nvGrpSpPr>
                      <p:cNvPr id="33817" name="Group 25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2469" y="283"/>
                        <a:ext cx="822" cy="220"/>
                        <a:chOff x="240" y="720"/>
                        <a:chExt cx="3980" cy="1064"/>
                      </a:xfrm>
                    </p:grpSpPr>
                    <p:sp>
                      <p:nvSpPr>
                        <p:cNvPr id="33818" name="Freeform 26"/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240" y="720"/>
                          <a:ext cx="2012" cy="1064"/>
                        </a:xfrm>
                        <a:custGeom>
                          <a:avLst/>
                          <a:gdLst/>
                          <a:ahLst/>
                          <a:cxnLst>
                            <a:cxn ang="0">
                              <a:pos x="0" y="54"/>
                            </a:cxn>
                            <a:cxn ang="0">
                              <a:pos x="0" y="1064"/>
                            </a:cxn>
                            <a:cxn ang="0">
                              <a:pos x="236" y="1064"/>
                            </a:cxn>
                            <a:cxn ang="0">
                              <a:pos x="1772" y="1064"/>
                            </a:cxn>
                            <a:cxn ang="0">
                              <a:pos x="2012" y="1064"/>
                            </a:cxn>
                            <a:cxn ang="0">
                              <a:pos x="2012" y="54"/>
                            </a:cxn>
                            <a:cxn ang="0">
                              <a:pos x="0" y="54"/>
                            </a:cxn>
                          </a:cxnLst>
                          <a:rect l="0" t="0" r="r" b="b"/>
                          <a:pathLst>
                            <a:path w="2012" h="1064">
                              <a:moveTo>
                                <a:pt x="0" y="54"/>
                              </a:moveTo>
                              <a:lnTo>
                                <a:pt x="0" y="1064"/>
                              </a:lnTo>
                              <a:lnTo>
                                <a:pt x="236" y="1064"/>
                              </a:lnTo>
                              <a:cubicBezTo>
                                <a:pt x="234" y="8"/>
                                <a:pt x="1770" y="0"/>
                                <a:pt x="1772" y="1064"/>
                              </a:cubicBezTo>
                              <a:lnTo>
                                <a:pt x="2012" y="1064"/>
                              </a:lnTo>
                              <a:lnTo>
                                <a:pt x="2012" y="54"/>
                              </a:lnTo>
                              <a:lnTo>
                                <a:pt x="0" y="54"/>
                              </a:lnTo>
                              <a:close/>
                            </a:path>
                          </a:pathLst>
                        </a:custGeom>
                        <a:solidFill>
                          <a:schemeClr val="bg2"/>
                        </a:solidFill>
                        <a:ln w="9525">
                          <a:noFill/>
                          <a:round/>
                          <a:headEnd/>
                          <a:tailEnd/>
                        </a:ln>
                        <a:effectLst/>
                      </p:spPr>
                      <p:txBody>
                        <a:bodyPr wrap="none" anchor="ctr"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33819" name="Freeform 27"/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2208" y="720"/>
                          <a:ext cx="2012" cy="1064"/>
                        </a:xfrm>
                        <a:custGeom>
                          <a:avLst/>
                          <a:gdLst/>
                          <a:ahLst/>
                          <a:cxnLst>
                            <a:cxn ang="0">
                              <a:pos x="0" y="54"/>
                            </a:cxn>
                            <a:cxn ang="0">
                              <a:pos x="0" y="1064"/>
                            </a:cxn>
                            <a:cxn ang="0">
                              <a:pos x="236" y="1064"/>
                            </a:cxn>
                            <a:cxn ang="0">
                              <a:pos x="1772" y="1064"/>
                            </a:cxn>
                            <a:cxn ang="0">
                              <a:pos x="2012" y="1064"/>
                            </a:cxn>
                            <a:cxn ang="0">
                              <a:pos x="2012" y="54"/>
                            </a:cxn>
                            <a:cxn ang="0">
                              <a:pos x="0" y="54"/>
                            </a:cxn>
                          </a:cxnLst>
                          <a:rect l="0" t="0" r="r" b="b"/>
                          <a:pathLst>
                            <a:path w="2012" h="1064">
                              <a:moveTo>
                                <a:pt x="0" y="54"/>
                              </a:moveTo>
                              <a:lnTo>
                                <a:pt x="0" y="1064"/>
                              </a:lnTo>
                              <a:lnTo>
                                <a:pt x="236" y="1064"/>
                              </a:lnTo>
                              <a:cubicBezTo>
                                <a:pt x="234" y="8"/>
                                <a:pt x="1770" y="0"/>
                                <a:pt x="1772" y="1064"/>
                              </a:cubicBezTo>
                              <a:lnTo>
                                <a:pt x="2012" y="1064"/>
                              </a:lnTo>
                              <a:lnTo>
                                <a:pt x="2012" y="54"/>
                              </a:lnTo>
                              <a:lnTo>
                                <a:pt x="0" y="54"/>
                              </a:lnTo>
                              <a:close/>
                            </a:path>
                          </a:pathLst>
                        </a:custGeom>
                        <a:solidFill>
                          <a:schemeClr val="bg2"/>
                        </a:solidFill>
                        <a:ln w="9525">
                          <a:noFill/>
                          <a:round/>
                          <a:headEnd/>
                          <a:tailEnd/>
                        </a:ln>
                        <a:effectLst/>
                      </p:spPr>
                      <p:txBody>
                        <a:bodyPr wrap="none" anchor="ctr"/>
                        <a:lstStyle/>
                        <a:p>
                          <a:endParaRPr lang="en-US"/>
                        </a:p>
                      </p:txBody>
                    </p:sp>
                  </p:grpSp>
                  <p:grpSp>
                    <p:nvGrpSpPr>
                      <p:cNvPr id="33820" name="Group 28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3291" y="283"/>
                        <a:ext cx="823" cy="220"/>
                        <a:chOff x="240" y="720"/>
                        <a:chExt cx="3980" cy="1064"/>
                      </a:xfrm>
                    </p:grpSpPr>
                    <p:sp>
                      <p:nvSpPr>
                        <p:cNvPr id="33821" name="Freeform 29"/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240" y="720"/>
                          <a:ext cx="2012" cy="1064"/>
                        </a:xfrm>
                        <a:custGeom>
                          <a:avLst/>
                          <a:gdLst/>
                          <a:ahLst/>
                          <a:cxnLst>
                            <a:cxn ang="0">
                              <a:pos x="0" y="54"/>
                            </a:cxn>
                            <a:cxn ang="0">
                              <a:pos x="0" y="1064"/>
                            </a:cxn>
                            <a:cxn ang="0">
                              <a:pos x="236" y="1064"/>
                            </a:cxn>
                            <a:cxn ang="0">
                              <a:pos x="1772" y="1064"/>
                            </a:cxn>
                            <a:cxn ang="0">
                              <a:pos x="2012" y="1064"/>
                            </a:cxn>
                            <a:cxn ang="0">
                              <a:pos x="2012" y="54"/>
                            </a:cxn>
                            <a:cxn ang="0">
                              <a:pos x="0" y="54"/>
                            </a:cxn>
                          </a:cxnLst>
                          <a:rect l="0" t="0" r="r" b="b"/>
                          <a:pathLst>
                            <a:path w="2012" h="1064">
                              <a:moveTo>
                                <a:pt x="0" y="54"/>
                              </a:moveTo>
                              <a:lnTo>
                                <a:pt x="0" y="1064"/>
                              </a:lnTo>
                              <a:lnTo>
                                <a:pt x="236" y="1064"/>
                              </a:lnTo>
                              <a:cubicBezTo>
                                <a:pt x="234" y="8"/>
                                <a:pt x="1770" y="0"/>
                                <a:pt x="1772" y="1064"/>
                              </a:cubicBezTo>
                              <a:lnTo>
                                <a:pt x="2012" y="1064"/>
                              </a:lnTo>
                              <a:lnTo>
                                <a:pt x="2012" y="54"/>
                              </a:lnTo>
                              <a:lnTo>
                                <a:pt x="0" y="54"/>
                              </a:lnTo>
                              <a:close/>
                            </a:path>
                          </a:pathLst>
                        </a:custGeom>
                        <a:solidFill>
                          <a:schemeClr val="bg2"/>
                        </a:solidFill>
                        <a:ln w="9525">
                          <a:noFill/>
                          <a:round/>
                          <a:headEnd/>
                          <a:tailEnd/>
                        </a:ln>
                        <a:effectLst/>
                      </p:spPr>
                      <p:txBody>
                        <a:bodyPr wrap="none" anchor="ctr"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33822" name="Freeform 30"/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2208" y="720"/>
                          <a:ext cx="2012" cy="1064"/>
                        </a:xfrm>
                        <a:custGeom>
                          <a:avLst/>
                          <a:gdLst/>
                          <a:ahLst/>
                          <a:cxnLst>
                            <a:cxn ang="0">
                              <a:pos x="0" y="54"/>
                            </a:cxn>
                            <a:cxn ang="0">
                              <a:pos x="0" y="1064"/>
                            </a:cxn>
                            <a:cxn ang="0">
                              <a:pos x="236" y="1064"/>
                            </a:cxn>
                            <a:cxn ang="0">
                              <a:pos x="1772" y="1064"/>
                            </a:cxn>
                            <a:cxn ang="0">
                              <a:pos x="2012" y="1064"/>
                            </a:cxn>
                            <a:cxn ang="0">
                              <a:pos x="2012" y="54"/>
                            </a:cxn>
                            <a:cxn ang="0">
                              <a:pos x="0" y="54"/>
                            </a:cxn>
                          </a:cxnLst>
                          <a:rect l="0" t="0" r="r" b="b"/>
                          <a:pathLst>
                            <a:path w="2012" h="1064">
                              <a:moveTo>
                                <a:pt x="0" y="54"/>
                              </a:moveTo>
                              <a:lnTo>
                                <a:pt x="0" y="1064"/>
                              </a:lnTo>
                              <a:lnTo>
                                <a:pt x="236" y="1064"/>
                              </a:lnTo>
                              <a:cubicBezTo>
                                <a:pt x="234" y="8"/>
                                <a:pt x="1770" y="0"/>
                                <a:pt x="1772" y="1064"/>
                              </a:cubicBezTo>
                              <a:lnTo>
                                <a:pt x="2012" y="1064"/>
                              </a:lnTo>
                              <a:lnTo>
                                <a:pt x="2012" y="54"/>
                              </a:lnTo>
                              <a:lnTo>
                                <a:pt x="0" y="54"/>
                              </a:lnTo>
                              <a:close/>
                            </a:path>
                          </a:pathLst>
                        </a:custGeom>
                        <a:solidFill>
                          <a:schemeClr val="bg2"/>
                        </a:solidFill>
                        <a:ln w="9525">
                          <a:noFill/>
                          <a:round/>
                          <a:headEnd/>
                          <a:tailEnd/>
                        </a:ln>
                        <a:effectLst/>
                      </p:spPr>
                      <p:txBody>
                        <a:bodyPr wrap="none" anchor="ctr"/>
                        <a:lstStyle/>
                        <a:p>
                          <a:endParaRPr lang="en-US"/>
                        </a:p>
                      </p:txBody>
                    </p:sp>
                  </p:grpSp>
                  <p:grpSp>
                    <p:nvGrpSpPr>
                      <p:cNvPr id="33823" name="Group 31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4114" y="283"/>
                        <a:ext cx="823" cy="220"/>
                        <a:chOff x="240" y="720"/>
                        <a:chExt cx="3980" cy="1064"/>
                      </a:xfrm>
                    </p:grpSpPr>
                    <p:sp>
                      <p:nvSpPr>
                        <p:cNvPr id="33824" name="Freeform 32"/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240" y="720"/>
                          <a:ext cx="2012" cy="1064"/>
                        </a:xfrm>
                        <a:custGeom>
                          <a:avLst/>
                          <a:gdLst/>
                          <a:ahLst/>
                          <a:cxnLst>
                            <a:cxn ang="0">
                              <a:pos x="0" y="54"/>
                            </a:cxn>
                            <a:cxn ang="0">
                              <a:pos x="0" y="1064"/>
                            </a:cxn>
                            <a:cxn ang="0">
                              <a:pos x="236" y="1064"/>
                            </a:cxn>
                            <a:cxn ang="0">
                              <a:pos x="1772" y="1064"/>
                            </a:cxn>
                            <a:cxn ang="0">
                              <a:pos x="2012" y="1064"/>
                            </a:cxn>
                            <a:cxn ang="0">
                              <a:pos x="2012" y="54"/>
                            </a:cxn>
                            <a:cxn ang="0">
                              <a:pos x="0" y="54"/>
                            </a:cxn>
                          </a:cxnLst>
                          <a:rect l="0" t="0" r="r" b="b"/>
                          <a:pathLst>
                            <a:path w="2012" h="1064">
                              <a:moveTo>
                                <a:pt x="0" y="54"/>
                              </a:moveTo>
                              <a:lnTo>
                                <a:pt x="0" y="1064"/>
                              </a:lnTo>
                              <a:lnTo>
                                <a:pt x="236" y="1064"/>
                              </a:lnTo>
                              <a:cubicBezTo>
                                <a:pt x="234" y="8"/>
                                <a:pt x="1770" y="0"/>
                                <a:pt x="1772" y="1064"/>
                              </a:cubicBezTo>
                              <a:lnTo>
                                <a:pt x="2012" y="1064"/>
                              </a:lnTo>
                              <a:lnTo>
                                <a:pt x="2012" y="54"/>
                              </a:lnTo>
                              <a:lnTo>
                                <a:pt x="0" y="54"/>
                              </a:lnTo>
                              <a:close/>
                            </a:path>
                          </a:pathLst>
                        </a:custGeom>
                        <a:solidFill>
                          <a:schemeClr val="bg2"/>
                        </a:solidFill>
                        <a:ln w="9525">
                          <a:noFill/>
                          <a:round/>
                          <a:headEnd/>
                          <a:tailEnd/>
                        </a:ln>
                        <a:effectLst/>
                      </p:spPr>
                      <p:txBody>
                        <a:bodyPr wrap="none" anchor="ctr"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33825" name="Freeform 33"/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2208" y="720"/>
                          <a:ext cx="2012" cy="1064"/>
                        </a:xfrm>
                        <a:custGeom>
                          <a:avLst/>
                          <a:gdLst/>
                          <a:ahLst/>
                          <a:cxnLst>
                            <a:cxn ang="0">
                              <a:pos x="0" y="54"/>
                            </a:cxn>
                            <a:cxn ang="0">
                              <a:pos x="0" y="1064"/>
                            </a:cxn>
                            <a:cxn ang="0">
                              <a:pos x="236" y="1064"/>
                            </a:cxn>
                            <a:cxn ang="0">
                              <a:pos x="1772" y="1064"/>
                            </a:cxn>
                            <a:cxn ang="0">
                              <a:pos x="2012" y="1064"/>
                            </a:cxn>
                            <a:cxn ang="0">
                              <a:pos x="2012" y="54"/>
                            </a:cxn>
                            <a:cxn ang="0">
                              <a:pos x="0" y="54"/>
                            </a:cxn>
                          </a:cxnLst>
                          <a:rect l="0" t="0" r="r" b="b"/>
                          <a:pathLst>
                            <a:path w="2012" h="1064">
                              <a:moveTo>
                                <a:pt x="0" y="54"/>
                              </a:moveTo>
                              <a:lnTo>
                                <a:pt x="0" y="1064"/>
                              </a:lnTo>
                              <a:lnTo>
                                <a:pt x="236" y="1064"/>
                              </a:lnTo>
                              <a:cubicBezTo>
                                <a:pt x="234" y="8"/>
                                <a:pt x="1770" y="0"/>
                                <a:pt x="1772" y="1064"/>
                              </a:cubicBezTo>
                              <a:lnTo>
                                <a:pt x="2012" y="1064"/>
                              </a:lnTo>
                              <a:lnTo>
                                <a:pt x="2012" y="54"/>
                              </a:lnTo>
                              <a:lnTo>
                                <a:pt x="0" y="54"/>
                              </a:lnTo>
                              <a:close/>
                            </a:path>
                          </a:pathLst>
                        </a:custGeom>
                        <a:solidFill>
                          <a:schemeClr val="bg2"/>
                        </a:solidFill>
                        <a:ln w="9525">
                          <a:noFill/>
                          <a:round/>
                          <a:headEnd/>
                          <a:tailEnd/>
                        </a:ln>
                        <a:effectLst/>
                      </p:spPr>
                      <p:txBody>
                        <a:bodyPr wrap="none" anchor="ctr"/>
                        <a:lstStyle/>
                        <a:p>
                          <a:endParaRPr lang="en-US"/>
                        </a:p>
                      </p:txBody>
                    </p:sp>
                  </p:grpSp>
                  <p:grpSp>
                    <p:nvGrpSpPr>
                      <p:cNvPr id="33826" name="Group 34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4937" y="283"/>
                        <a:ext cx="823" cy="220"/>
                        <a:chOff x="240" y="720"/>
                        <a:chExt cx="3980" cy="1064"/>
                      </a:xfrm>
                    </p:grpSpPr>
                    <p:sp>
                      <p:nvSpPr>
                        <p:cNvPr id="33827" name="Freeform 35"/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240" y="720"/>
                          <a:ext cx="2012" cy="1064"/>
                        </a:xfrm>
                        <a:custGeom>
                          <a:avLst/>
                          <a:gdLst/>
                          <a:ahLst/>
                          <a:cxnLst>
                            <a:cxn ang="0">
                              <a:pos x="0" y="54"/>
                            </a:cxn>
                            <a:cxn ang="0">
                              <a:pos x="0" y="1064"/>
                            </a:cxn>
                            <a:cxn ang="0">
                              <a:pos x="236" y="1064"/>
                            </a:cxn>
                            <a:cxn ang="0">
                              <a:pos x="1772" y="1064"/>
                            </a:cxn>
                            <a:cxn ang="0">
                              <a:pos x="2012" y="1064"/>
                            </a:cxn>
                            <a:cxn ang="0">
                              <a:pos x="2012" y="54"/>
                            </a:cxn>
                            <a:cxn ang="0">
                              <a:pos x="0" y="54"/>
                            </a:cxn>
                          </a:cxnLst>
                          <a:rect l="0" t="0" r="r" b="b"/>
                          <a:pathLst>
                            <a:path w="2012" h="1064">
                              <a:moveTo>
                                <a:pt x="0" y="54"/>
                              </a:moveTo>
                              <a:lnTo>
                                <a:pt x="0" y="1064"/>
                              </a:lnTo>
                              <a:lnTo>
                                <a:pt x="236" y="1064"/>
                              </a:lnTo>
                              <a:cubicBezTo>
                                <a:pt x="234" y="8"/>
                                <a:pt x="1770" y="0"/>
                                <a:pt x="1772" y="1064"/>
                              </a:cubicBezTo>
                              <a:lnTo>
                                <a:pt x="2012" y="1064"/>
                              </a:lnTo>
                              <a:lnTo>
                                <a:pt x="2012" y="54"/>
                              </a:lnTo>
                              <a:lnTo>
                                <a:pt x="0" y="54"/>
                              </a:lnTo>
                              <a:close/>
                            </a:path>
                          </a:pathLst>
                        </a:custGeom>
                        <a:solidFill>
                          <a:schemeClr val="bg2"/>
                        </a:solidFill>
                        <a:ln w="9525">
                          <a:noFill/>
                          <a:round/>
                          <a:headEnd/>
                          <a:tailEnd/>
                        </a:ln>
                        <a:effectLst/>
                      </p:spPr>
                      <p:txBody>
                        <a:bodyPr wrap="none" anchor="ctr"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33828" name="Freeform 36"/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2208" y="720"/>
                          <a:ext cx="2012" cy="1064"/>
                        </a:xfrm>
                        <a:custGeom>
                          <a:avLst/>
                          <a:gdLst/>
                          <a:ahLst/>
                          <a:cxnLst>
                            <a:cxn ang="0">
                              <a:pos x="0" y="54"/>
                            </a:cxn>
                            <a:cxn ang="0">
                              <a:pos x="0" y="1064"/>
                            </a:cxn>
                            <a:cxn ang="0">
                              <a:pos x="236" y="1064"/>
                            </a:cxn>
                            <a:cxn ang="0">
                              <a:pos x="1772" y="1064"/>
                            </a:cxn>
                            <a:cxn ang="0">
                              <a:pos x="2012" y="1064"/>
                            </a:cxn>
                            <a:cxn ang="0">
                              <a:pos x="2012" y="54"/>
                            </a:cxn>
                            <a:cxn ang="0">
                              <a:pos x="0" y="54"/>
                            </a:cxn>
                          </a:cxnLst>
                          <a:rect l="0" t="0" r="r" b="b"/>
                          <a:pathLst>
                            <a:path w="2012" h="1064">
                              <a:moveTo>
                                <a:pt x="0" y="54"/>
                              </a:moveTo>
                              <a:lnTo>
                                <a:pt x="0" y="1064"/>
                              </a:lnTo>
                              <a:lnTo>
                                <a:pt x="236" y="1064"/>
                              </a:lnTo>
                              <a:cubicBezTo>
                                <a:pt x="234" y="8"/>
                                <a:pt x="1770" y="0"/>
                                <a:pt x="1772" y="1064"/>
                              </a:cubicBezTo>
                              <a:lnTo>
                                <a:pt x="2012" y="1064"/>
                              </a:lnTo>
                              <a:lnTo>
                                <a:pt x="2012" y="54"/>
                              </a:lnTo>
                              <a:lnTo>
                                <a:pt x="0" y="54"/>
                              </a:lnTo>
                              <a:close/>
                            </a:path>
                          </a:pathLst>
                        </a:custGeom>
                        <a:solidFill>
                          <a:schemeClr val="bg2"/>
                        </a:solidFill>
                        <a:ln w="9525">
                          <a:noFill/>
                          <a:round/>
                          <a:headEnd/>
                          <a:tailEnd/>
                        </a:ln>
                        <a:effectLst/>
                      </p:spPr>
                      <p:txBody>
                        <a:bodyPr wrap="none" anchor="ctr"/>
                        <a:lstStyle/>
                        <a:p>
                          <a:endParaRPr lang="en-US"/>
                        </a:p>
                      </p:txBody>
                    </p:sp>
                  </p:grpSp>
                </p:grpSp>
                <p:grpSp>
                  <p:nvGrpSpPr>
                    <p:cNvPr id="33829" name="Group 37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3378" y="463"/>
                      <a:ext cx="418" cy="112"/>
                      <a:chOff x="240" y="720"/>
                      <a:chExt cx="3980" cy="1064"/>
                    </a:xfrm>
                  </p:grpSpPr>
                  <p:sp>
                    <p:nvSpPr>
                      <p:cNvPr id="33830" name="Freeform 38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40" y="720"/>
                        <a:ext cx="2012" cy="1064"/>
                      </a:xfrm>
                      <a:custGeom>
                        <a:avLst/>
                        <a:gdLst/>
                        <a:ahLst/>
                        <a:cxnLst>
                          <a:cxn ang="0">
                            <a:pos x="0" y="54"/>
                          </a:cxn>
                          <a:cxn ang="0">
                            <a:pos x="0" y="1064"/>
                          </a:cxn>
                          <a:cxn ang="0">
                            <a:pos x="236" y="1064"/>
                          </a:cxn>
                          <a:cxn ang="0">
                            <a:pos x="1772" y="1064"/>
                          </a:cxn>
                          <a:cxn ang="0">
                            <a:pos x="2012" y="1064"/>
                          </a:cxn>
                          <a:cxn ang="0">
                            <a:pos x="2012" y="54"/>
                          </a:cxn>
                          <a:cxn ang="0">
                            <a:pos x="0" y="54"/>
                          </a:cxn>
                        </a:cxnLst>
                        <a:rect l="0" t="0" r="r" b="b"/>
                        <a:pathLst>
                          <a:path w="2012" h="1064">
                            <a:moveTo>
                              <a:pt x="0" y="54"/>
                            </a:moveTo>
                            <a:lnTo>
                              <a:pt x="0" y="1064"/>
                            </a:lnTo>
                            <a:lnTo>
                              <a:pt x="236" y="1064"/>
                            </a:lnTo>
                            <a:cubicBezTo>
                              <a:pt x="234" y="8"/>
                              <a:pt x="1770" y="0"/>
                              <a:pt x="1772" y="1064"/>
                            </a:cubicBezTo>
                            <a:lnTo>
                              <a:pt x="2012" y="1064"/>
                            </a:lnTo>
                            <a:lnTo>
                              <a:pt x="2012" y="54"/>
                            </a:lnTo>
                            <a:lnTo>
                              <a:pt x="0" y="54"/>
                            </a:lnTo>
                            <a:close/>
                          </a:path>
                        </a:pathLst>
                      </a:custGeom>
                      <a:solidFill>
                        <a:schemeClr val="bg2"/>
                      </a:solidFill>
                      <a:ln w="9525">
                        <a:noFill/>
                        <a:round/>
                        <a:headEnd/>
                        <a:tailEnd/>
                      </a:ln>
                      <a:effectLst/>
                    </p:spPr>
                    <p:txBody>
                      <a:bodyPr wrap="none" anchor="ctr"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33831" name="Freeform 39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208" y="720"/>
                        <a:ext cx="2012" cy="1064"/>
                      </a:xfrm>
                      <a:custGeom>
                        <a:avLst/>
                        <a:gdLst/>
                        <a:ahLst/>
                        <a:cxnLst>
                          <a:cxn ang="0">
                            <a:pos x="0" y="54"/>
                          </a:cxn>
                          <a:cxn ang="0">
                            <a:pos x="0" y="1064"/>
                          </a:cxn>
                          <a:cxn ang="0">
                            <a:pos x="236" y="1064"/>
                          </a:cxn>
                          <a:cxn ang="0">
                            <a:pos x="1772" y="1064"/>
                          </a:cxn>
                          <a:cxn ang="0">
                            <a:pos x="2012" y="1064"/>
                          </a:cxn>
                          <a:cxn ang="0">
                            <a:pos x="2012" y="54"/>
                          </a:cxn>
                          <a:cxn ang="0">
                            <a:pos x="0" y="54"/>
                          </a:cxn>
                        </a:cxnLst>
                        <a:rect l="0" t="0" r="r" b="b"/>
                        <a:pathLst>
                          <a:path w="2012" h="1064">
                            <a:moveTo>
                              <a:pt x="0" y="54"/>
                            </a:moveTo>
                            <a:lnTo>
                              <a:pt x="0" y="1064"/>
                            </a:lnTo>
                            <a:lnTo>
                              <a:pt x="236" y="1064"/>
                            </a:lnTo>
                            <a:cubicBezTo>
                              <a:pt x="234" y="8"/>
                              <a:pt x="1770" y="0"/>
                              <a:pt x="1772" y="1064"/>
                            </a:cubicBezTo>
                            <a:lnTo>
                              <a:pt x="2012" y="1064"/>
                            </a:lnTo>
                            <a:lnTo>
                              <a:pt x="2012" y="54"/>
                            </a:lnTo>
                            <a:lnTo>
                              <a:pt x="0" y="54"/>
                            </a:lnTo>
                            <a:close/>
                          </a:path>
                        </a:pathLst>
                      </a:custGeom>
                      <a:solidFill>
                        <a:schemeClr val="bg2"/>
                      </a:solidFill>
                      <a:ln w="9525">
                        <a:noFill/>
                        <a:round/>
                        <a:headEnd/>
                        <a:tailEnd/>
                      </a:ln>
                      <a:effectLst/>
                    </p:spPr>
                    <p:txBody>
                      <a:bodyPr wrap="none" anchor="ctr"/>
                      <a:lstStyle/>
                      <a:p>
                        <a:endParaRPr lang="en-US"/>
                      </a:p>
                    </p:txBody>
                  </p:sp>
                </p:grpSp>
                <p:grpSp>
                  <p:nvGrpSpPr>
                    <p:cNvPr id="33832" name="Group 40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3796" y="463"/>
                      <a:ext cx="419" cy="112"/>
                      <a:chOff x="240" y="720"/>
                      <a:chExt cx="3980" cy="1064"/>
                    </a:xfrm>
                  </p:grpSpPr>
                  <p:sp>
                    <p:nvSpPr>
                      <p:cNvPr id="33833" name="Freeform 41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40" y="720"/>
                        <a:ext cx="2012" cy="1064"/>
                      </a:xfrm>
                      <a:custGeom>
                        <a:avLst/>
                        <a:gdLst/>
                        <a:ahLst/>
                        <a:cxnLst>
                          <a:cxn ang="0">
                            <a:pos x="0" y="54"/>
                          </a:cxn>
                          <a:cxn ang="0">
                            <a:pos x="0" y="1064"/>
                          </a:cxn>
                          <a:cxn ang="0">
                            <a:pos x="236" y="1064"/>
                          </a:cxn>
                          <a:cxn ang="0">
                            <a:pos x="1772" y="1064"/>
                          </a:cxn>
                          <a:cxn ang="0">
                            <a:pos x="2012" y="1064"/>
                          </a:cxn>
                          <a:cxn ang="0">
                            <a:pos x="2012" y="54"/>
                          </a:cxn>
                          <a:cxn ang="0">
                            <a:pos x="0" y="54"/>
                          </a:cxn>
                        </a:cxnLst>
                        <a:rect l="0" t="0" r="r" b="b"/>
                        <a:pathLst>
                          <a:path w="2012" h="1064">
                            <a:moveTo>
                              <a:pt x="0" y="54"/>
                            </a:moveTo>
                            <a:lnTo>
                              <a:pt x="0" y="1064"/>
                            </a:lnTo>
                            <a:lnTo>
                              <a:pt x="236" y="1064"/>
                            </a:lnTo>
                            <a:cubicBezTo>
                              <a:pt x="234" y="8"/>
                              <a:pt x="1770" y="0"/>
                              <a:pt x="1772" y="1064"/>
                            </a:cubicBezTo>
                            <a:lnTo>
                              <a:pt x="2012" y="1064"/>
                            </a:lnTo>
                            <a:lnTo>
                              <a:pt x="2012" y="54"/>
                            </a:lnTo>
                            <a:lnTo>
                              <a:pt x="0" y="54"/>
                            </a:lnTo>
                            <a:close/>
                          </a:path>
                        </a:pathLst>
                      </a:custGeom>
                      <a:solidFill>
                        <a:schemeClr val="bg2"/>
                      </a:solidFill>
                      <a:ln w="9525">
                        <a:noFill/>
                        <a:round/>
                        <a:headEnd/>
                        <a:tailEnd/>
                      </a:ln>
                      <a:effectLst/>
                    </p:spPr>
                    <p:txBody>
                      <a:bodyPr wrap="none" anchor="ctr"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33834" name="Freeform 42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208" y="720"/>
                        <a:ext cx="2012" cy="1064"/>
                      </a:xfrm>
                      <a:custGeom>
                        <a:avLst/>
                        <a:gdLst/>
                        <a:ahLst/>
                        <a:cxnLst>
                          <a:cxn ang="0">
                            <a:pos x="0" y="54"/>
                          </a:cxn>
                          <a:cxn ang="0">
                            <a:pos x="0" y="1064"/>
                          </a:cxn>
                          <a:cxn ang="0">
                            <a:pos x="236" y="1064"/>
                          </a:cxn>
                          <a:cxn ang="0">
                            <a:pos x="1772" y="1064"/>
                          </a:cxn>
                          <a:cxn ang="0">
                            <a:pos x="2012" y="1064"/>
                          </a:cxn>
                          <a:cxn ang="0">
                            <a:pos x="2012" y="54"/>
                          </a:cxn>
                          <a:cxn ang="0">
                            <a:pos x="0" y="54"/>
                          </a:cxn>
                        </a:cxnLst>
                        <a:rect l="0" t="0" r="r" b="b"/>
                        <a:pathLst>
                          <a:path w="2012" h="1064">
                            <a:moveTo>
                              <a:pt x="0" y="54"/>
                            </a:moveTo>
                            <a:lnTo>
                              <a:pt x="0" y="1064"/>
                            </a:lnTo>
                            <a:lnTo>
                              <a:pt x="236" y="1064"/>
                            </a:lnTo>
                            <a:cubicBezTo>
                              <a:pt x="234" y="8"/>
                              <a:pt x="1770" y="0"/>
                              <a:pt x="1772" y="1064"/>
                            </a:cubicBezTo>
                            <a:lnTo>
                              <a:pt x="2012" y="1064"/>
                            </a:lnTo>
                            <a:lnTo>
                              <a:pt x="2012" y="54"/>
                            </a:lnTo>
                            <a:lnTo>
                              <a:pt x="0" y="54"/>
                            </a:lnTo>
                            <a:close/>
                          </a:path>
                        </a:pathLst>
                      </a:custGeom>
                      <a:solidFill>
                        <a:schemeClr val="bg2"/>
                      </a:solidFill>
                      <a:ln w="9525">
                        <a:noFill/>
                        <a:round/>
                        <a:headEnd/>
                        <a:tailEnd/>
                      </a:ln>
                      <a:effectLst/>
                    </p:spPr>
                    <p:txBody>
                      <a:bodyPr wrap="none" anchor="ctr"/>
                      <a:lstStyle/>
                      <a:p>
                        <a:endParaRPr lang="en-US"/>
                      </a:p>
                    </p:txBody>
                  </p:sp>
                </p:grpSp>
                <p:grpSp>
                  <p:nvGrpSpPr>
                    <p:cNvPr id="33835" name="Group 43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4215" y="463"/>
                      <a:ext cx="418" cy="112"/>
                      <a:chOff x="1646" y="283"/>
                      <a:chExt cx="823" cy="220"/>
                    </a:xfrm>
                  </p:grpSpPr>
                  <p:sp>
                    <p:nvSpPr>
                      <p:cNvPr id="33836" name="Freeform 44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1646" y="283"/>
                        <a:ext cx="416" cy="220"/>
                      </a:xfrm>
                      <a:custGeom>
                        <a:avLst/>
                        <a:gdLst/>
                        <a:ahLst/>
                        <a:cxnLst>
                          <a:cxn ang="0">
                            <a:pos x="0" y="54"/>
                          </a:cxn>
                          <a:cxn ang="0">
                            <a:pos x="0" y="1064"/>
                          </a:cxn>
                          <a:cxn ang="0">
                            <a:pos x="236" y="1064"/>
                          </a:cxn>
                          <a:cxn ang="0">
                            <a:pos x="1772" y="1064"/>
                          </a:cxn>
                          <a:cxn ang="0">
                            <a:pos x="2012" y="1064"/>
                          </a:cxn>
                          <a:cxn ang="0">
                            <a:pos x="2012" y="54"/>
                          </a:cxn>
                          <a:cxn ang="0">
                            <a:pos x="0" y="54"/>
                          </a:cxn>
                        </a:cxnLst>
                        <a:rect l="0" t="0" r="r" b="b"/>
                        <a:pathLst>
                          <a:path w="2012" h="1064">
                            <a:moveTo>
                              <a:pt x="0" y="54"/>
                            </a:moveTo>
                            <a:lnTo>
                              <a:pt x="0" y="1064"/>
                            </a:lnTo>
                            <a:lnTo>
                              <a:pt x="236" y="1064"/>
                            </a:lnTo>
                            <a:cubicBezTo>
                              <a:pt x="234" y="8"/>
                              <a:pt x="1770" y="0"/>
                              <a:pt x="1772" y="1064"/>
                            </a:cubicBezTo>
                            <a:lnTo>
                              <a:pt x="2012" y="1064"/>
                            </a:lnTo>
                            <a:lnTo>
                              <a:pt x="2012" y="54"/>
                            </a:lnTo>
                            <a:lnTo>
                              <a:pt x="0" y="54"/>
                            </a:lnTo>
                            <a:close/>
                          </a:path>
                        </a:pathLst>
                      </a:custGeom>
                      <a:solidFill>
                        <a:schemeClr val="bg2"/>
                      </a:solidFill>
                      <a:ln w="9525">
                        <a:noFill/>
                        <a:round/>
                        <a:headEnd/>
                        <a:tailEnd/>
                      </a:ln>
                      <a:effectLst/>
                    </p:spPr>
                    <p:txBody>
                      <a:bodyPr wrap="none" anchor="ctr"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33837" name="Freeform 45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053" y="283"/>
                        <a:ext cx="416" cy="220"/>
                      </a:xfrm>
                      <a:custGeom>
                        <a:avLst/>
                        <a:gdLst/>
                        <a:ahLst/>
                        <a:cxnLst>
                          <a:cxn ang="0">
                            <a:pos x="0" y="54"/>
                          </a:cxn>
                          <a:cxn ang="0">
                            <a:pos x="0" y="1064"/>
                          </a:cxn>
                          <a:cxn ang="0">
                            <a:pos x="236" y="1064"/>
                          </a:cxn>
                          <a:cxn ang="0">
                            <a:pos x="1772" y="1064"/>
                          </a:cxn>
                          <a:cxn ang="0">
                            <a:pos x="2012" y="1064"/>
                          </a:cxn>
                          <a:cxn ang="0">
                            <a:pos x="2012" y="54"/>
                          </a:cxn>
                          <a:cxn ang="0">
                            <a:pos x="0" y="54"/>
                          </a:cxn>
                        </a:cxnLst>
                        <a:rect l="0" t="0" r="r" b="b"/>
                        <a:pathLst>
                          <a:path w="2012" h="1064">
                            <a:moveTo>
                              <a:pt x="0" y="54"/>
                            </a:moveTo>
                            <a:lnTo>
                              <a:pt x="0" y="1064"/>
                            </a:lnTo>
                            <a:lnTo>
                              <a:pt x="236" y="1064"/>
                            </a:lnTo>
                            <a:cubicBezTo>
                              <a:pt x="234" y="8"/>
                              <a:pt x="1770" y="0"/>
                              <a:pt x="1772" y="1064"/>
                            </a:cubicBezTo>
                            <a:lnTo>
                              <a:pt x="2012" y="1064"/>
                            </a:lnTo>
                            <a:lnTo>
                              <a:pt x="2012" y="54"/>
                            </a:lnTo>
                            <a:lnTo>
                              <a:pt x="0" y="54"/>
                            </a:lnTo>
                            <a:close/>
                          </a:path>
                        </a:pathLst>
                      </a:custGeom>
                      <a:solidFill>
                        <a:schemeClr val="bg2"/>
                      </a:solidFill>
                      <a:ln w="9525">
                        <a:noFill/>
                        <a:round/>
                        <a:headEnd/>
                        <a:tailEnd/>
                      </a:ln>
                      <a:effectLst/>
                    </p:spPr>
                    <p:txBody>
                      <a:bodyPr wrap="none" anchor="ctr"/>
                      <a:lstStyle/>
                      <a:p>
                        <a:endParaRPr lang="en-US"/>
                      </a:p>
                    </p:txBody>
                  </p:sp>
                </p:grpSp>
                <p:grpSp>
                  <p:nvGrpSpPr>
                    <p:cNvPr id="33838" name="Group 46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4633" y="463"/>
                      <a:ext cx="418" cy="112"/>
                      <a:chOff x="240" y="720"/>
                      <a:chExt cx="3980" cy="1064"/>
                    </a:xfrm>
                  </p:grpSpPr>
                  <p:sp>
                    <p:nvSpPr>
                      <p:cNvPr id="33839" name="Freeform 47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40" y="720"/>
                        <a:ext cx="2012" cy="1064"/>
                      </a:xfrm>
                      <a:custGeom>
                        <a:avLst/>
                        <a:gdLst/>
                        <a:ahLst/>
                        <a:cxnLst>
                          <a:cxn ang="0">
                            <a:pos x="0" y="54"/>
                          </a:cxn>
                          <a:cxn ang="0">
                            <a:pos x="0" y="1064"/>
                          </a:cxn>
                          <a:cxn ang="0">
                            <a:pos x="236" y="1064"/>
                          </a:cxn>
                          <a:cxn ang="0">
                            <a:pos x="1772" y="1064"/>
                          </a:cxn>
                          <a:cxn ang="0">
                            <a:pos x="2012" y="1064"/>
                          </a:cxn>
                          <a:cxn ang="0">
                            <a:pos x="2012" y="54"/>
                          </a:cxn>
                          <a:cxn ang="0">
                            <a:pos x="0" y="54"/>
                          </a:cxn>
                        </a:cxnLst>
                        <a:rect l="0" t="0" r="r" b="b"/>
                        <a:pathLst>
                          <a:path w="2012" h="1064">
                            <a:moveTo>
                              <a:pt x="0" y="54"/>
                            </a:moveTo>
                            <a:lnTo>
                              <a:pt x="0" y="1064"/>
                            </a:lnTo>
                            <a:lnTo>
                              <a:pt x="236" y="1064"/>
                            </a:lnTo>
                            <a:cubicBezTo>
                              <a:pt x="234" y="8"/>
                              <a:pt x="1770" y="0"/>
                              <a:pt x="1772" y="1064"/>
                            </a:cubicBezTo>
                            <a:lnTo>
                              <a:pt x="2012" y="1064"/>
                            </a:lnTo>
                            <a:lnTo>
                              <a:pt x="2012" y="54"/>
                            </a:lnTo>
                            <a:lnTo>
                              <a:pt x="0" y="54"/>
                            </a:lnTo>
                            <a:close/>
                          </a:path>
                        </a:pathLst>
                      </a:custGeom>
                      <a:solidFill>
                        <a:schemeClr val="bg2"/>
                      </a:solidFill>
                      <a:ln w="9525">
                        <a:noFill/>
                        <a:round/>
                        <a:headEnd/>
                        <a:tailEnd/>
                      </a:ln>
                      <a:effectLst/>
                    </p:spPr>
                    <p:txBody>
                      <a:bodyPr wrap="none" anchor="ctr"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33840" name="Freeform 48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208" y="720"/>
                        <a:ext cx="2012" cy="1064"/>
                      </a:xfrm>
                      <a:custGeom>
                        <a:avLst/>
                        <a:gdLst/>
                        <a:ahLst/>
                        <a:cxnLst>
                          <a:cxn ang="0">
                            <a:pos x="0" y="54"/>
                          </a:cxn>
                          <a:cxn ang="0">
                            <a:pos x="0" y="1064"/>
                          </a:cxn>
                          <a:cxn ang="0">
                            <a:pos x="236" y="1064"/>
                          </a:cxn>
                          <a:cxn ang="0">
                            <a:pos x="1772" y="1064"/>
                          </a:cxn>
                          <a:cxn ang="0">
                            <a:pos x="2012" y="1064"/>
                          </a:cxn>
                          <a:cxn ang="0">
                            <a:pos x="2012" y="54"/>
                          </a:cxn>
                          <a:cxn ang="0">
                            <a:pos x="0" y="54"/>
                          </a:cxn>
                        </a:cxnLst>
                        <a:rect l="0" t="0" r="r" b="b"/>
                        <a:pathLst>
                          <a:path w="2012" h="1064">
                            <a:moveTo>
                              <a:pt x="0" y="54"/>
                            </a:moveTo>
                            <a:lnTo>
                              <a:pt x="0" y="1064"/>
                            </a:lnTo>
                            <a:lnTo>
                              <a:pt x="236" y="1064"/>
                            </a:lnTo>
                            <a:cubicBezTo>
                              <a:pt x="234" y="8"/>
                              <a:pt x="1770" y="0"/>
                              <a:pt x="1772" y="1064"/>
                            </a:cubicBezTo>
                            <a:lnTo>
                              <a:pt x="2012" y="1064"/>
                            </a:lnTo>
                            <a:lnTo>
                              <a:pt x="2012" y="54"/>
                            </a:lnTo>
                            <a:lnTo>
                              <a:pt x="0" y="54"/>
                            </a:lnTo>
                            <a:close/>
                          </a:path>
                        </a:pathLst>
                      </a:custGeom>
                      <a:solidFill>
                        <a:schemeClr val="bg2"/>
                      </a:solidFill>
                      <a:ln w="9525">
                        <a:noFill/>
                        <a:round/>
                        <a:headEnd/>
                        <a:tailEnd/>
                      </a:ln>
                      <a:effectLst/>
                    </p:spPr>
                    <p:txBody>
                      <a:bodyPr wrap="none" anchor="ctr"/>
                      <a:lstStyle/>
                      <a:p>
                        <a:endParaRPr lang="en-US"/>
                      </a:p>
                    </p:txBody>
                  </p:sp>
                </p:grpSp>
                <p:sp>
                  <p:nvSpPr>
                    <p:cNvPr id="33841" name="Freeform 49"/>
                    <p:cNvSpPr>
                      <a:spLocks/>
                    </p:cNvSpPr>
                    <p:nvPr/>
                  </p:nvSpPr>
                  <p:spPr bwMode="auto">
                    <a:xfrm>
                      <a:off x="5051" y="463"/>
                      <a:ext cx="211" cy="112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4"/>
                        </a:cxn>
                        <a:cxn ang="0">
                          <a:pos x="0" y="1064"/>
                        </a:cxn>
                        <a:cxn ang="0">
                          <a:pos x="236" y="1064"/>
                        </a:cxn>
                        <a:cxn ang="0">
                          <a:pos x="1772" y="1064"/>
                        </a:cxn>
                        <a:cxn ang="0">
                          <a:pos x="2012" y="1064"/>
                        </a:cxn>
                        <a:cxn ang="0">
                          <a:pos x="2012" y="54"/>
                        </a:cxn>
                        <a:cxn ang="0">
                          <a:pos x="0" y="54"/>
                        </a:cxn>
                      </a:cxnLst>
                      <a:rect l="0" t="0" r="r" b="b"/>
                      <a:pathLst>
                        <a:path w="2012" h="1064">
                          <a:moveTo>
                            <a:pt x="0" y="54"/>
                          </a:moveTo>
                          <a:lnTo>
                            <a:pt x="0" y="1064"/>
                          </a:lnTo>
                          <a:lnTo>
                            <a:pt x="236" y="1064"/>
                          </a:lnTo>
                          <a:cubicBezTo>
                            <a:pt x="234" y="8"/>
                            <a:pt x="1770" y="0"/>
                            <a:pt x="1772" y="1064"/>
                          </a:cubicBezTo>
                          <a:lnTo>
                            <a:pt x="2012" y="1064"/>
                          </a:lnTo>
                          <a:lnTo>
                            <a:pt x="2012" y="54"/>
                          </a:lnTo>
                          <a:lnTo>
                            <a:pt x="0" y="54"/>
                          </a:lnTo>
                          <a:close/>
                        </a:path>
                      </a:pathLst>
                    </a:custGeom>
                    <a:solidFill>
                      <a:schemeClr val="bg2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endParaRPr lang="en-US"/>
                    </a:p>
                  </p:txBody>
                </p:sp>
              </p:grpSp>
            </p:grpSp>
            <p:grpSp>
              <p:nvGrpSpPr>
                <p:cNvPr id="33842" name="Group 50"/>
                <p:cNvGrpSpPr>
                  <a:grpSpLocks/>
                </p:cNvGrpSpPr>
                <p:nvPr userDrawn="1"/>
              </p:nvGrpSpPr>
              <p:grpSpPr bwMode="auto">
                <a:xfrm>
                  <a:off x="262" y="399"/>
                  <a:ext cx="5208" cy="113"/>
                  <a:chOff x="254" y="463"/>
                  <a:chExt cx="5208" cy="113"/>
                </a:xfrm>
              </p:grpSpPr>
              <p:sp>
                <p:nvSpPr>
                  <p:cNvPr id="33843" name="Freeform 51"/>
                  <p:cNvSpPr>
                    <a:spLocks/>
                  </p:cNvSpPr>
                  <p:nvPr/>
                </p:nvSpPr>
                <p:spPr bwMode="auto">
                  <a:xfrm flipH="1">
                    <a:off x="5232" y="468"/>
                    <a:ext cx="230" cy="106"/>
                  </a:xfrm>
                  <a:custGeom>
                    <a:avLst/>
                    <a:gdLst/>
                    <a:ahLst/>
                    <a:cxnLst>
                      <a:cxn ang="0">
                        <a:pos x="230" y="0"/>
                      </a:cxn>
                      <a:cxn ang="0">
                        <a:pos x="182" y="0"/>
                      </a:cxn>
                      <a:cxn ang="0">
                        <a:pos x="0" y="78"/>
                      </a:cxn>
                      <a:cxn ang="0">
                        <a:pos x="86" y="96"/>
                      </a:cxn>
                      <a:cxn ang="0">
                        <a:pos x="204" y="96"/>
                      </a:cxn>
                      <a:cxn ang="0">
                        <a:pos x="230" y="0"/>
                      </a:cxn>
                    </a:cxnLst>
                    <a:rect l="0" t="0" r="r" b="b"/>
                    <a:pathLst>
                      <a:path w="230" h="96">
                        <a:moveTo>
                          <a:pt x="230" y="0"/>
                        </a:moveTo>
                        <a:lnTo>
                          <a:pt x="182" y="0"/>
                        </a:lnTo>
                        <a:lnTo>
                          <a:pt x="0" y="78"/>
                        </a:lnTo>
                        <a:lnTo>
                          <a:pt x="86" y="96"/>
                        </a:lnTo>
                        <a:lnTo>
                          <a:pt x="204" y="96"/>
                        </a:lnTo>
                        <a:lnTo>
                          <a:pt x="230" y="0"/>
                        </a:lnTo>
                        <a:close/>
                      </a:path>
                    </a:pathLst>
                  </a:custGeom>
                  <a:solidFill>
                    <a:schemeClr val="accent1"/>
                  </a:solidFill>
                  <a:ln w="9525" cap="flat" cmpd="sng">
                    <a:noFill/>
                    <a:prstDash val="solid"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3844" name="Freeform 52"/>
                  <p:cNvSpPr>
                    <a:spLocks/>
                  </p:cNvSpPr>
                  <p:nvPr/>
                </p:nvSpPr>
                <p:spPr bwMode="auto">
                  <a:xfrm>
                    <a:off x="254" y="470"/>
                    <a:ext cx="230" cy="106"/>
                  </a:xfrm>
                  <a:custGeom>
                    <a:avLst/>
                    <a:gdLst/>
                    <a:ahLst/>
                    <a:cxnLst>
                      <a:cxn ang="0">
                        <a:pos x="230" y="0"/>
                      </a:cxn>
                      <a:cxn ang="0">
                        <a:pos x="182" y="0"/>
                      </a:cxn>
                      <a:cxn ang="0">
                        <a:pos x="0" y="78"/>
                      </a:cxn>
                      <a:cxn ang="0">
                        <a:pos x="86" y="96"/>
                      </a:cxn>
                      <a:cxn ang="0">
                        <a:pos x="204" y="96"/>
                      </a:cxn>
                      <a:cxn ang="0">
                        <a:pos x="230" y="0"/>
                      </a:cxn>
                    </a:cxnLst>
                    <a:rect l="0" t="0" r="r" b="b"/>
                    <a:pathLst>
                      <a:path w="230" h="96">
                        <a:moveTo>
                          <a:pt x="230" y="0"/>
                        </a:moveTo>
                        <a:lnTo>
                          <a:pt x="182" y="0"/>
                        </a:lnTo>
                        <a:lnTo>
                          <a:pt x="0" y="78"/>
                        </a:lnTo>
                        <a:lnTo>
                          <a:pt x="86" y="96"/>
                        </a:lnTo>
                        <a:lnTo>
                          <a:pt x="204" y="96"/>
                        </a:lnTo>
                        <a:lnTo>
                          <a:pt x="230" y="0"/>
                        </a:lnTo>
                        <a:close/>
                      </a:path>
                    </a:pathLst>
                  </a:custGeom>
                  <a:solidFill>
                    <a:schemeClr val="accent1"/>
                  </a:solidFill>
                  <a:ln w="9525" cap="flat" cmpd="sng">
                    <a:noFill/>
                    <a:prstDash val="solid"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grpSp>
                <p:nvGrpSpPr>
                  <p:cNvPr id="33845" name="Group 53"/>
                  <p:cNvGrpSpPr>
                    <a:grpSpLocks/>
                  </p:cNvGrpSpPr>
                  <p:nvPr/>
                </p:nvGrpSpPr>
                <p:grpSpPr bwMode="auto">
                  <a:xfrm>
                    <a:off x="450" y="463"/>
                    <a:ext cx="4812" cy="113"/>
                    <a:chOff x="450" y="463"/>
                    <a:chExt cx="4812" cy="113"/>
                  </a:xfrm>
                </p:grpSpPr>
                <p:grpSp>
                  <p:nvGrpSpPr>
                    <p:cNvPr id="33846" name="Group 54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450" y="464"/>
                      <a:ext cx="2928" cy="112"/>
                      <a:chOff x="0" y="283"/>
                      <a:chExt cx="5760" cy="220"/>
                    </a:xfrm>
                  </p:grpSpPr>
                  <p:grpSp>
                    <p:nvGrpSpPr>
                      <p:cNvPr id="33847" name="Group 55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0" y="283"/>
                        <a:ext cx="823" cy="220"/>
                        <a:chOff x="240" y="720"/>
                        <a:chExt cx="3980" cy="1064"/>
                      </a:xfrm>
                    </p:grpSpPr>
                    <p:sp>
                      <p:nvSpPr>
                        <p:cNvPr id="33848" name="Freeform 56"/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240" y="720"/>
                          <a:ext cx="2012" cy="1064"/>
                        </a:xfrm>
                        <a:custGeom>
                          <a:avLst/>
                          <a:gdLst/>
                          <a:ahLst/>
                          <a:cxnLst>
                            <a:cxn ang="0">
                              <a:pos x="0" y="54"/>
                            </a:cxn>
                            <a:cxn ang="0">
                              <a:pos x="0" y="1064"/>
                            </a:cxn>
                            <a:cxn ang="0">
                              <a:pos x="236" y="1064"/>
                            </a:cxn>
                            <a:cxn ang="0">
                              <a:pos x="1772" y="1064"/>
                            </a:cxn>
                            <a:cxn ang="0">
                              <a:pos x="2012" y="1064"/>
                            </a:cxn>
                            <a:cxn ang="0">
                              <a:pos x="2012" y="54"/>
                            </a:cxn>
                            <a:cxn ang="0">
                              <a:pos x="0" y="54"/>
                            </a:cxn>
                          </a:cxnLst>
                          <a:rect l="0" t="0" r="r" b="b"/>
                          <a:pathLst>
                            <a:path w="2012" h="1064">
                              <a:moveTo>
                                <a:pt x="0" y="54"/>
                              </a:moveTo>
                              <a:lnTo>
                                <a:pt x="0" y="1064"/>
                              </a:lnTo>
                              <a:lnTo>
                                <a:pt x="236" y="1064"/>
                              </a:lnTo>
                              <a:cubicBezTo>
                                <a:pt x="234" y="8"/>
                                <a:pt x="1770" y="0"/>
                                <a:pt x="1772" y="1064"/>
                              </a:cubicBezTo>
                              <a:lnTo>
                                <a:pt x="2012" y="1064"/>
                              </a:lnTo>
                              <a:lnTo>
                                <a:pt x="2012" y="54"/>
                              </a:lnTo>
                              <a:lnTo>
                                <a:pt x="0" y="54"/>
                              </a:lnTo>
                              <a:close/>
                            </a:path>
                          </a:pathLst>
                        </a:custGeom>
                        <a:solidFill>
                          <a:schemeClr val="accent1"/>
                        </a:solidFill>
                        <a:ln w="9525">
                          <a:noFill/>
                          <a:round/>
                          <a:headEnd/>
                          <a:tailEnd/>
                        </a:ln>
                        <a:effectLst/>
                      </p:spPr>
                      <p:txBody>
                        <a:bodyPr wrap="none" anchor="ctr"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33849" name="Freeform 57"/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2208" y="720"/>
                          <a:ext cx="2012" cy="1064"/>
                        </a:xfrm>
                        <a:custGeom>
                          <a:avLst/>
                          <a:gdLst/>
                          <a:ahLst/>
                          <a:cxnLst>
                            <a:cxn ang="0">
                              <a:pos x="0" y="54"/>
                            </a:cxn>
                            <a:cxn ang="0">
                              <a:pos x="0" y="1064"/>
                            </a:cxn>
                            <a:cxn ang="0">
                              <a:pos x="236" y="1064"/>
                            </a:cxn>
                            <a:cxn ang="0">
                              <a:pos x="1772" y="1064"/>
                            </a:cxn>
                            <a:cxn ang="0">
                              <a:pos x="2012" y="1064"/>
                            </a:cxn>
                            <a:cxn ang="0">
                              <a:pos x="2012" y="54"/>
                            </a:cxn>
                            <a:cxn ang="0">
                              <a:pos x="0" y="54"/>
                            </a:cxn>
                          </a:cxnLst>
                          <a:rect l="0" t="0" r="r" b="b"/>
                          <a:pathLst>
                            <a:path w="2012" h="1064">
                              <a:moveTo>
                                <a:pt x="0" y="54"/>
                              </a:moveTo>
                              <a:lnTo>
                                <a:pt x="0" y="1064"/>
                              </a:lnTo>
                              <a:lnTo>
                                <a:pt x="236" y="1064"/>
                              </a:lnTo>
                              <a:cubicBezTo>
                                <a:pt x="234" y="8"/>
                                <a:pt x="1770" y="0"/>
                                <a:pt x="1772" y="1064"/>
                              </a:cubicBezTo>
                              <a:lnTo>
                                <a:pt x="2012" y="1064"/>
                              </a:lnTo>
                              <a:lnTo>
                                <a:pt x="2012" y="54"/>
                              </a:lnTo>
                              <a:lnTo>
                                <a:pt x="0" y="54"/>
                              </a:lnTo>
                              <a:close/>
                            </a:path>
                          </a:pathLst>
                        </a:custGeom>
                        <a:solidFill>
                          <a:schemeClr val="accent1"/>
                        </a:solidFill>
                        <a:ln w="9525">
                          <a:noFill/>
                          <a:round/>
                          <a:headEnd/>
                          <a:tailEnd/>
                        </a:ln>
                        <a:effectLst/>
                      </p:spPr>
                      <p:txBody>
                        <a:bodyPr wrap="none" anchor="ctr"/>
                        <a:lstStyle/>
                        <a:p>
                          <a:endParaRPr lang="en-US"/>
                        </a:p>
                      </p:txBody>
                    </p:sp>
                  </p:grpSp>
                  <p:grpSp>
                    <p:nvGrpSpPr>
                      <p:cNvPr id="33850" name="Group 58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823" y="283"/>
                        <a:ext cx="823" cy="220"/>
                        <a:chOff x="240" y="720"/>
                        <a:chExt cx="3980" cy="1064"/>
                      </a:xfrm>
                    </p:grpSpPr>
                    <p:sp>
                      <p:nvSpPr>
                        <p:cNvPr id="33851" name="Freeform 59"/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240" y="720"/>
                          <a:ext cx="2012" cy="1064"/>
                        </a:xfrm>
                        <a:custGeom>
                          <a:avLst/>
                          <a:gdLst/>
                          <a:ahLst/>
                          <a:cxnLst>
                            <a:cxn ang="0">
                              <a:pos x="0" y="54"/>
                            </a:cxn>
                            <a:cxn ang="0">
                              <a:pos x="0" y="1064"/>
                            </a:cxn>
                            <a:cxn ang="0">
                              <a:pos x="236" y="1064"/>
                            </a:cxn>
                            <a:cxn ang="0">
                              <a:pos x="1772" y="1064"/>
                            </a:cxn>
                            <a:cxn ang="0">
                              <a:pos x="2012" y="1064"/>
                            </a:cxn>
                            <a:cxn ang="0">
                              <a:pos x="2012" y="54"/>
                            </a:cxn>
                            <a:cxn ang="0">
                              <a:pos x="0" y="54"/>
                            </a:cxn>
                          </a:cxnLst>
                          <a:rect l="0" t="0" r="r" b="b"/>
                          <a:pathLst>
                            <a:path w="2012" h="1064">
                              <a:moveTo>
                                <a:pt x="0" y="54"/>
                              </a:moveTo>
                              <a:lnTo>
                                <a:pt x="0" y="1064"/>
                              </a:lnTo>
                              <a:lnTo>
                                <a:pt x="236" y="1064"/>
                              </a:lnTo>
                              <a:cubicBezTo>
                                <a:pt x="234" y="8"/>
                                <a:pt x="1770" y="0"/>
                                <a:pt x="1772" y="1064"/>
                              </a:cubicBezTo>
                              <a:lnTo>
                                <a:pt x="2012" y="1064"/>
                              </a:lnTo>
                              <a:lnTo>
                                <a:pt x="2012" y="54"/>
                              </a:lnTo>
                              <a:lnTo>
                                <a:pt x="0" y="54"/>
                              </a:lnTo>
                              <a:close/>
                            </a:path>
                          </a:pathLst>
                        </a:custGeom>
                        <a:solidFill>
                          <a:schemeClr val="accent1"/>
                        </a:solidFill>
                        <a:ln w="9525">
                          <a:noFill/>
                          <a:round/>
                          <a:headEnd/>
                          <a:tailEnd/>
                        </a:ln>
                        <a:effectLst/>
                      </p:spPr>
                      <p:txBody>
                        <a:bodyPr wrap="none" anchor="ctr"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33852" name="Freeform 60"/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2208" y="720"/>
                          <a:ext cx="2012" cy="1064"/>
                        </a:xfrm>
                        <a:custGeom>
                          <a:avLst/>
                          <a:gdLst/>
                          <a:ahLst/>
                          <a:cxnLst>
                            <a:cxn ang="0">
                              <a:pos x="0" y="54"/>
                            </a:cxn>
                            <a:cxn ang="0">
                              <a:pos x="0" y="1064"/>
                            </a:cxn>
                            <a:cxn ang="0">
                              <a:pos x="236" y="1064"/>
                            </a:cxn>
                            <a:cxn ang="0">
                              <a:pos x="1772" y="1064"/>
                            </a:cxn>
                            <a:cxn ang="0">
                              <a:pos x="2012" y="1064"/>
                            </a:cxn>
                            <a:cxn ang="0">
                              <a:pos x="2012" y="54"/>
                            </a:cxn>
                            <a:cxn ang="0">
                              <a:pos x="0" y="54"/>
                            </a:cxn>
                          </a:cxnLst>
                          <a:rect l="0" t="0" r="r" b="b"/>
                          <a:pathLst>
                            <a:path w="2012" h="1064">
                              <a:moveTo>
                                <a:pt x="0" y="54"/>
                              </a:moveTo>
                              <a:lnTo>
                                <a:pt x="0" y="1064"/>
                              </a:lnTo>
                              <a:lnTo>
                                <a:pt x="236" y="1064"/>
                              </a:lnTo>
                              <a:cubicBezTo>
                                <a:pt x="234" y="8"/>
                                <a:pt x="1770" y="0"/>
                                <a:pt x="1772" y="1064"/>
                              </a:cubicBezTo>
                              <a:lnTo>
                                <a:pt x="2012" y="1064"/>
                              </a:lnTo>
                              <a:lnTo>
                                <a:pt x="2012" y="54"/>
                              </a:lnTo>
                              <a:lnTo>
                                <a:pt x="0" y="54"/>
                              </a:lnTo>
                              <a:close/>
                            </a:path>
                          </a:pathLst>
                        </a:custGeom>
                        <a:solidFill>
                          <a:schemeClr val="accent1"/>
                        </a:solidFill>
                        <a:ln w="9525">
                          <a:noFill/>
                          <a:round/>
                          <a:headEnd/>
                          <a:tailEnd/>
                        </a:ln>
                        <a:effectLst/>
                      </p:spPr>
                      <p:txBody>
                        <a:bodyPr wrap="none" anchor="ctr"/>
                        <a:lstStyle/>
                        <a:p>
                          <a:endParaRPr lang="en-US"/>
                        </a:p>
                      </p:txBody>
                    </p:sp>
                  </p:grpSp>
                  <p:grpSp>
                    <p:nvGrpSpPr>
                      <p:cNvPr id="33853" name="Group 61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1646" y="283"/>
                        <a:ext cx="823" cy="220"/>
                        <a:chOff x="1646" y="283"/>
                        <a:chExt cx="823" cy="220"/>
                      </a:xfrm>
                    </p:grpSpPr>
                    <p:sp>
                      <p:nvSpPr>
                        <p:cNvPr id="33854" name="Freeform 62"/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1646" y="283"/>
                          <a:ext cx="416" cy="220"/>
                        </a:xfrm>
                        <a:custGeom>
                          <a:avLst/>
                          <a:gdLst/>
                          <a:ahLst/>
                          <a:cxnLst>
                            <a:cxn ang="0">
                              <a:pos x="0" y="54"/>
                            </a:cxn>
                            <a:cxn ang="0">
                              <a:pos x="0" y="1064"/>
                            </a:cxn>
                            <a:cxn ang="0">
                              <a:pos x="236" y="1064"/>
                            </a:cxn>
                            <a:cxn ang="0">
                              <a:pos x="1772" y="1064"/>
                            </a:cxn>
                            <a:cxn ang="0">
                              <a:pos x="2012" y="1064"/>
                            </a:cxn>
                            <a:cxn ang="0">
                              <a:pos x="2012" y="54"/>
                            </a:cxn>
                            <a:cxn ang="0">
                              <a:pos x="0" y="54"/>
                            </a:cxn>
                          </a:cxnLst>
                          <a:rect l="0" t="0" r="r" b="b"/>
                          <a:pathLst>
                            <a:path w="2012" h="1064">
                              <a:moveTo>
                                <a:pt x="0" y="54"/>
                              </a:moveTo>
                              <a:lnTo>
                                <a:pt x="0" y="1064"/>
                              </a:lnTo>
                              <a:lnTo>
                                <a:pt x="236" y="1064"/>
                              </a:lnTo>
                              <a:cubicBezTo>
                                <a:pt x="234" y="8"/>
                                <a:pt x="1770" y="0"/>
                                <a:pt x="1772" y="1064"/>
                              </a:cubicBezTo>
                              <a:lnTo>
                                <a:pt x="2012" y="1064"/>
                              </a:lnTo>
                              <a:lnTo>
                                <a:pt x="2012" y="54"/>
                              </a:lnTo>
                              <a:lnTo>
                                <a:pt x="0" y="54"/>
                              </a:lnTo>
                              <a:close/>
                            </a:path>
                          </a:pathLst>
                        </a:custGeom>
                        <a:solidFill>
                          <a:schemeClr val="accent1"/>
                        </a:solidFill>
                        <a:ln w="9525">
                          <a:noFill/>
                          <a:round/>
                          <a:headEnd/>
                          <a:tailEnd/>
                        </a:ln>
                        <a:effectLst/>
                      </p:spPr>
                      <p:txBody>
                        <a:bodyPr wrap="none" anchor="ctr"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33855" name="Freeform 63"/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2053" y="283"/>
                          <a:ext cx="416" cy="220"/>
                        </a:xfrm>
                        <a:custGeom>
                          <a:avLst/>
                          <a:gdLst/>
                          <a:ahLst/>
                          <a:cxnLst>
                            <a:cxn ang="0">
                              <a:pos x="0" y="54"/>
                            </a:cxn>
                            <a:cxn ang="0">
                              <a:pos x="0" y="1064"/>
                            </a:cxn>
                            <a:cxn ang="0">
                              <a:pos x="236" y="1064"/>
                            </a:cxn>
                            <a:cxn ang="0">
                              <a:pos x="1772" y="1064"/>
                            </a:cxn>
                            <a:cxn ang="0">
                              <a:pos x="2012" y="1064"/>
                            </a:cxn>
                            <a:cxn ang="0">
                              <a:pos x="2012" y="54"/>
                            </a:cxn>
                            <a:cxn ang="0">
                              <a:pos x="0" y="54"/>
                            </a:cxn>
                          </a:cxnLst>
                          <a:rect l="0" t="0" r="r" b="b"/>
                          <a:pathLst>
                            <a:path w="2012" h="1064">
                              <a:moveTo>
                                <a:pt x="0" y="54"/>
                              </a:moveTo>
                              <a:lnTo>
                                <a:pt x="0" y="1064"/>
                              </a:lnTo>
                              <a:lnTo>
                                <a:pt x="236" y="1064"/>
                              </a:lnTo>
                              <a:cubicBezTo>
                                <a:pt x="234" y="8"/>
                                <a:pt x="1770" y="0"/>
                                <a:pt x="1772" y="1064"/>
                              </a:cubicBezTo>
                              <a:lnTo>
                                <a:pt x="2012" y="1064"/>
                              </a:lnTo>
                              <a:lnTo>
                                <a:pt x="2012" y="54"/>
                              </a:lnTo>
                              <a:lnTo>
                                <a:pt x="0" y="54"/>
                              </a:lnTo>
                              <a:close/>
                            </a:path>
                          </a:pathLst>
                        </a:custGeom>
                        <a:solidFill>
                          <a:schemeClr val="accent1"/>
                        </a:solidFill>
                        <a:ln w="9525">
                          <a:noFill/>
                          <a:round/>
                          <a:headEnd/>
                          <a:tailEnd/>
                        </a:ln>
                        <a:effectLst/>
                      </p:spPr>
                      <p:txBody>
                        <a:bodyPr wrap="none" anchor="ctr"/>
                        <a:lstStyle/>
                        <a:p>
                          <a:endParaRPr lang="en-US"/>
                        </a:p>
                      </p:txBody>
                    </p:sp>
                  </p:grpSp>
                  <p:grpSp>
                    <p:nvGrpSpPr>
                      <p:cNvPr id="33856" name="Group 64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2469" y="283"/>
                        <a:ext cx="822" cy="220"/>
                        <a:chOff x="240" y="720"/>
                        <a:chExt cx="3980" cy="1064"/>
                      </a:xfrm>
                    </p:grpSpPr>
                    <p:sp>
                      <p:nvSpPr>
                        <p:cNvPr id="33857" name="Freeform 65"/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240" y="720"/>
                          <a:ext cx="2012" cy="1064"/>
                        </a:xfrm>
                        <a:custGeom>
                          <a:avLst/>
                          <a:gdLst/>
                          <a:ahLst/>
                          <a:cxnLst>
                            <a:cxn ang="0">
                              <a:pos x="0" y="54"/>
                            </a:cxn>
                            <a:cxn ang="0">
                              <a:pos x="0" y="1064"/>
                            </a:cxn>
                            <a:cxn ang="0">
                              <a:pos x="236" y="1064"/>
                            </a:cxn>
                            <a:cxn ang="0">
                              <a:pos x="1772" y="1064"/>
                            </a:cxn>
                            <a:cxn ang="0">
                              <a:pos x="2012" y="1064"/>
                            </a:cxn>
                            <a:cxn ang="0">
                              <a:pos x="2012" y="54"/>
                            </a:cxn>
                            <a:cxn ang="0">
                              <a:pos x="0" y="54"/>
                            </a:cxn>
                          </a:cxnLst>
                          <a:rect l="0" t="0" r="r" b="b"/>
                          <a:pathLst>
                            <a:path w="2012" h="1064">
                              <a:moveTo>
                                <a:pt x="0" y="54"/>
                              </a:moveTo>
                              <a:lnTo>
                                <a:pt x="0" y="1064"/>
                              </a:lnTo>
                              <a:lnTo>
                                <a:pt x="236" y="1064"/>
                              </a:lnTo>
                              <a:cubicBezTo>
                                <a:pt x="234" y="8"/>
                                <a:pt x="1770" y="0"/>
                                <a:pt x="1772" y="1064"/>
                              </a:cubicBezTo>
                              <a:lnTo>
                                <a:pt x="2012" y="1064"/>
                              </a:lnTo>
                              <a:lnTo>
                                <a:pt x="2012" y="54"/>
                              </a:lnTo>
                              <a:lnTo>
                                <a:pt x="0" y="54"/>
                              </a:lnTo>
                              <a:close/>
                            </a:path>
                          </a:pathLst>
                        </a:custGeom>
                        <a:solidFill>
                          <a:schemeClr val="accent1"/>
                        </a:solidFill>
                        <a:ln w="9525">
                          <a:noFill/>
                          <a:round/>
                          <a:headEnd/>
                          <a:tailEnd/>
                        </a:ln>
                        <a:effectLst/>
                      </p:spPr>
                      <p:txBody>
                        <a:bodyPr wrap="none" anchor="ctr"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33858" name="Freeform 66"/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2208" y="720"/>
                          <a:ext cx="2012" cy="1064"/>
                        </a:xfrm>
                        <a:custGeom>
                          <a:avLst/>
                          <a:gdLst/>
                          <a:ahLst/>
                          <a:cxnLst>
                            <a:cxn ang="0">
                              <a:pos x="0" y="54"/>
                            </a:cxn>
                            <a:cxn ang="0">
                              <a:pos x="0" y="1064"/>
                            </a:cxn>
                            <a:cxn ang="0">
                              <a:pos x="236" y="1064"/>
                            </a:cxn>
                            <a:cxn ang="0">
                              <a:pos x="1772" y="1064"/>
                            </a:cxn>
                            <a:cxn ang="0">
                              <a:pos x="2012" y="1064"/>
                            </a:cxn>
                            <a:cxn ang="0">
                              <a:pos x="2012" y="54"/>
                            </a:cxn>
                            <a:cxn ang="0">
                              <a:pos x="0" y="54"/>
                            </a:cxn>
                          </a:cxnLst>
                          <a:rect l="0" t="0" r="r" b="b"/>
                          <a:pathLst>
                            <a:path w="2012" h="1064">
                              <a:moveTo>
                                <a:pt x="0" y="54"/>
                              </a:moveTo>
                              <a:lnTo>
                                <a:pt x="0" y="1064"/>
                              </a:lnTo>
                              <a:lnTo>
                                <a:pt x="236" y="1064"/>
                              </a:lnTo>
                              <a:cubicBezTo>
                                <a:pt x="234" y="8"/>
                                <a:pt x="1770" y="0"/>
                                <a:pt x="1772" y="1064"/>
                              </a:cubicBezTo>
                              <a:lnTo>
                                <a:pt x="2012" y="1064"/>
                              </a:lnTo>
                              <a:lnTo>
                                <a:pt x="2012" y="54"/>
                              </a:lnTo>
                              <a:lnTo>
                                <a:pt x="0" y="54"/>
                              </a:lnTo>
                              <a:close/>
                            </a:path>
                          </a:pathLst>
                        </a:custGeom>
                        <a:solidFill>
                          <a:schemeClr val="accent1"/>
                        </a:solidFill>
                        <a:ln w="9525">
                          <a:noFill/>
                          <a:round/>
                          <a:headEnd/>
                          <a:tailEnd/>
                        </a:ln>
                        <a:effectLst/>
                      </p:spPr>
                      <p:txBody>
                        <a:bodyPr wrap="none" anchor="ctr"/>
                        <a:lstStyle/>
                        <a:p>
                          <a:endParaRPr lang="en-US"/>
                        </a:p>
                      </p:txBody>
                    </p:sp>
                  </p:grpSp>
                  <p:grpSp>
                    <p:nvGrpSpPr>
                      <p:cNvPr id="33859" name="Group 67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3291" y="283"/>
                        <a:ext cx="823" cy="220"/>
                        <a:chOff x="240" y="720"/>
                        <a:chExt cx="3980" cy="1064"/>
                      </a:xfrm>
                    </p:grpSpPr>
                    <p:sp>
                      <p:nvSpPr>
                        <p:cNvPr id="33860" name="Freeform 68"/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240" y="720"/>
                          <a:ext cx="2012" cy="1064"/>
                        </a:xfrm>
                        <a:custGeom>
                          <a:avLst/>
                          <a:gdLst/>
                          <a:ahLst/>
                          <a:cxnLst>
                            <a:cxn ang="0">
                              <a:pos x="0" y="54"/>
                            </a:cxn>
                            <a:cxn ang="0">
                              <a:pos x="0" y="1064"/>
                            </a:cxn>
                            <a:cxn ang="0">
                              <a:pos x="236" y="1064"/>
                            </a:cxn>
                            <a:cxn ang="0">
                              <a:pos x="1772" y="1064"/>
                            </a:cxn>
                            <a:cxn ang="0">
                              <a:pos x="2012" y="1064"/>
                            </a:cxn>
                            <a:cxn ang="0">
                              <a:pos x="2012" y="54"/>
                            </a:cxn>
                            <a:cxn ang="0">
                              <a:pos x="0" y="54"/>
                            </a:cxn>
                          </a:cxnLst>
                          <a:rect l="0" t="0" r="r" b="b"/>
                          <a:pathLst>
                            <a:path w="2012" h="1064">
                              <a:moveTo>
                                <a:pt x="0" y="54"/>
                              </a:moveTo>
                              <a:lnTo>
                                <a:pt x="0" y="1064"/>
                              </a:lnTo>
                              <a:lnTo>
                                <a:pt x="236" y="1064"/>
                              </a:lnTo>
                              <a:cubicBezTo>
                                <a:pt x="234" y="8"/>
                                <a:pt x="1770" y="0"/>
                                <a:pt x="1772" y="1064"/>
                              </a:cubicBezTo>
                              <a:lnTo>
                                <a:pt x="2012" y="1064"/>
                              </a:lnTo>
                              <a:lnTo>
                                <a:pt x="2012" y="54"/>
                              </a:lnTo>
                              <a:lnTo>
                                <a:pt x="0" y="54"/>
                              </a:lnTo>
                              <a:close/>
                            </a:path>
                          </a:pathLst>
                        </a:custGeom>
                        <a:solidFill>
                          <a:schemeClr val="accent1"/>
                        </a:solidFill>
                        <a:ln w="9525">
                          <a:noFill/>
                          <a:round/>
                          <a:headEnd/>
                          <a:tailEnd/>
                        </a:ln>
                        <a:effectLst/>
                      </p:spPr>
                      <p:txBody>
                        <a:bodyPr wrap="none" anchor="ctr"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33861" name="Freeform 69"/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2208" y="720"/>
                          <a:ext cx="2012" cy="1064"/>
                        </a:xfrm>
                        <a:custGeom>
                          <a:avLst/>
                          <a:gdLst/>
                          <a:ahLst/>
                          <a:cxnLst>
                            <a:cxn ang="0">
                              <a:pos x="0" y="54"/>
                            </a:cxn>
                            <a:cxn ang="0">
                              <a:pos x="0" y="1064"/>
                            </a:cxn>
                            <a:cxn ang="0">
                              <a:pos x="236" y="1064"/>
                            </a:cxn>
                            <a:cxn ang="0">
                              <a:pos x="1772" y="1064"/>
                            </a:cxn>
                            <a:cxn ang="0">
                              <a:pos x="2012" y="1064"/>
                            </a:cxn>
                            <a:cxn ang="0">
                              <a:pos x="2012" y="54"/>
                            </a:cxn>
                            <a:cxn ang="0">
                              <a:pos x="0" y="54"/>
                            </a:cxn>
                          </a:cxnLst>
                          <a:rect l="0" t="0" r="r" b="b"/>
                          <a:pathLst>
                            <a:path w="2012" h="1064">
                              <a:moveTo>
                                <a:pt x="0" y="54"/>
                              </a:moveTo>
                              <a:lnTo>
                                <a:pt x="0" y="1064"/>
                              </a:lnTo>
                              <a:lnTo>
                                <a:pt x="236" y="1064"/>
                              </a:lnTo>
                              <a:cubicBezTo>
                                <a:pt x="234" y="8"/>
                                <a:pt x="1770" y="0"/>
                                <a:pt x="1772" y="1064"/>
                              </a:cubicBezTo>
                              <a:lnTo>
                                <a:pt x="2012" y="1064"/>
                              </a:lnTo>
                              <a:lnTo>
                                <a:pt x="2012" y="54"/>
                              </a:lnTo>
                              <a:lnTo>
                                <a:pt x="0" y="54"/>
                              </a:lnTo>
                              <a:close/>
                            </a:path>
                          </a:pathLst>
                        </a:custGeom>
                        <a:solidFill>
                          <a:schemeClr val="accent1"/>
                        </a:solidFill>
                        <a:ln w="9525">
                          <a:noFill/>
                          <a:round/>
                          <a:headEnd/>
                          <a:tailEnd/>
                        </a:ln>
                        <a:effectLst/>
                      </p:spPr>
                      <p:txBody>
                        <a:bodyPr wrap="none" anchor="ctr"/>
                        <a:lstStyle/>
                        <a:p>
                          <a:endParaRPr lang="en-US"/>
                        </a:p>
                      </p:txBody>
                    </p:sp>
                  </p:grpSp>
                  <p:grpSp>
                    <p:nvGrpSpPr>
                      <p:cNvPr id="33862" name="Group 70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4114" y="283"/>
                        <a:ext cx="823" cy="220"/>
                        <a:chOff x="240" y="720"/>
                        <a:chExt cx="3980" cy="1064"/>
                      </a:xfrm>
                    </p:grpSpPr>
                    <p:sp>
                      <p:nvSpPr>
                        <p:cNvPr id="33863" name="Freeform 71"/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240" y="720"/>
                          <a:ext cx="2012" cy="1064"/>
                        </a:xfrm>
                        <a:custGeom>
                          <a:avLst/>
                          <a:gdLst/>
                          <a:ahLst/>
                          <a:cxnLst>
                            <a:cxn ang="0">
                              <a:pos x="0" y="54"/>
                            </a:cxn>
                            <a:cxn ang="0">
                              <a:pos x="0" y="1064"/>
                            </a:cxn>
                            <a:cxn ang="0">
                              <a:pos x="236" y="1064"/>
                            </a:cxn>
                            <a:cxn ang="0">
                              <a:pos x="1772" y="1064"/>
                            </a:cxn>
                            <a:cxn ang="0">
                              <a:pos x="2012" y="1064"/>
                            </a:cxn>
                            <a:cxn ang="0">
                              <a:pos x="2012" y="54"/>
                            </a:cxn>
                            <a:cxn ang="0">
                              <a:pos x="0" y="54"/>
                            </a:cxn>
                          </a:cxnLst>
                          <a:rect l="0" t="0" r="r" b="b"/>
                          <a:pathLst>
                            <a:path w="2012" h="1064">
                              <a:moveTo>
                                <a:pt x="0" y="54"/>
                              </a:moveTo>
                              <a:lnTo>
                                <a:pt x="0" y="1064"/>
                              </a:lnTo>
                              <a:lnTo>
                                <a:pt x="236" y="1064"/>
                              </a:lnTo>
                              <a:cubicBezTo>
                                <a:pt x="234" y="8"/>
                                <a:pt x="1770" y="0"/>
                                <a:pt x="1772" y="1064"/>
                              </a:cubicBezTo>
                              <a:lnTo>
                                <a:pt x="2012" y="1064"/>
                              </a:lnTo>
                              <a:lnTo>
                                <a:pt x="2012" y="54"/>
                              </a:lnTo>
                              <a:lnTo>
                                <a:pt x="0" y="54"/>
                              </a:lnTo>
                              <a:close/>
                            </a:path>
                          </a:pathLst>
                        </a:custGeom>
                        <a:solidFill>
                          <a:schemeClr val="accent1"/>
                        </a:solidFill>
                        <a:ln w="9525">
                          <a:noFill/>
                          <a:round/>
                          <a:headEnd/>
                          <a:tailEnd/>
                        </a:ln>
                        <a:effectLst/>
                      </p:spPr>
                      <p:txBody>
                        <a:bodyPr wrap="none" anchor="ctr"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33864" name="Freeform 72"/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2208" y="720"/>
                          <a:ext cx="2012" cy="1064"/>
                        </a:xfrm>
                        <a:custGeom>
                          <a:avLst/>
                          <a:gdLst/>
                          <a:ahLst/>
                          <a:cxnLst>
                            <a:cxn ang="0">
                              <a:pos x="0" y="54"/>
                            </a:cxn>
                            <a:cxn ang="0">
                              <a:pos x="0" y="1064"/>
                            </a:cxn>
                            <a:cxn ang="0">
                              <a:pos x="236" y="1064"/>
                            </a:cxn>
                            <a:cxn ang="0">
                              <a:pos x="1772" y="1064"/>
                            </a:cxn>
                            <a:cxn ang="0">
                              <a:pos x="2012" y="1064"/>
                            </a:cxn>
                            <a:cxn ang="0">
                              <a:pos x="2012" y="54"/>
                            </a:cxn>
                            <a:cxn ang="0">
                              <a:pos x="0" y="54"/>
                            </a:cxn>
                          </a:cxnLst>
                          <a:rect l="0" t="0" r="r" b="b"/>
                          <a:pathLst>
                            <a:path w="2012" h="1064">
                              <a:moveTo>
                                <a:pt x="0" y="54"/>
                              </a:moveTo>
                              <a:lnTo>
                                <a:pt x="0" y="1064"/>
                              </a:lnTo>
                              <a:lnTo>
                                <a:pt x="236" y="1064"/>
                              </a:lnTo>
                              <a:cubicBezTo>
                                <a:pt x="234" y="8"/>
                                <a:pt x="1770" y="0"/>
                                <a:pt x="1772" y="1064"/>
                              </a:cubicBezTo>
                              <a:lnTo>
                                <a:pt x="2012" y="1064"/>
                              </a:lnTo>
                              <a:lnTo>
                                <a:pt x="2012" y="54"/>
                              </a:lnTo>
                              <a:lnTo>
                                <a:pt x="0" y="54"/>
                              </a:lnTo>
                              <a:close/>
                            </a:path>
                          </a:pathLst>
                        </a:custGeom>
                        <a:solidFill>
                          <a:schemeClr val="accent1"/>
                        </a:solidFill>
                        <a:ln w="9525">
                          <a:noFill/>
                          <a:round/>
                          <a:headEnd/>
                          <a:tailEnd/>
                        </a:ln>
                        <a:effectLst/>
                      </p:spPr>
                      <p:txBody>
                        <a:bodyPr wrap="none" anchor="ctr"/>
                        <a:lstStyle/>
                        <a:p>
                          <a:endParaRPr lang="en-US"/>
                        </a:p>
                      </p:txBody>
                    </p:sp>
                  </p:grpSp>
                  <p:grpSp>
                    <p:nvGrpSpPr>
                      <p:cNvPr id="33865" name="Group 73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4937" y="283"/>
                        <a:ext cx="823" cy="220"/>
                        <a:chOff x="240" y="720"/>
                        <a:chExt cx="3980" cy="1064"/>
                      </a:xfrm>
                    </p:grpSpPr>
                    <p:sp>
                      <p:nvSpPr>
                        <p:cNvPr id="33866" name="Freeform 74"/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240" y="720"/>
                          <a:ext cx="2012" cy="1064"/>
                        </a:xfrm>
                        <a:custGeom>
                          <a:avLst/>
                          <a:gdLst/>
                          <a:ahLst/>
                          <a:cxnLst>
                            <a:cxn ang="0">
                              <a:pos x="0" y="54"/>
                            </a:cxn>
                            <a:cxn ang="0">
                              <a:pos x="0" y="1064"/>
                            </a:cxn>
                            <a:cxn ang="0">
                              <a:pos x="236" y="1064"/>
                            </a:cxn>
                            <a:cxn ang="0">
                              <a:pos x="1772" y="1064"/>
                            </a:cxn>
                            <a:cxn ang="0">
                              <a:pos x="2012" y="1064"/>
                            </a:cxn>
                            <a:cxn ang="0">
                              <a:pos x="2012" y="54"/>
                            </a:cxn>
                            <a:cxn ang="0">
                              <a:pos x="0" y="54"/>
                            </a:cxn>
                          </a:cxnLst>
                          <a:rect l="0" t="0" r="r" b="b"/>
                          <a:pathLst>
                            <a:path w="2012" h="1064">
                              <a:moveTo>
                                <a:pt x="0" y="54"/>
                              </a:moveTo>
                              <a:lnTo>
                                <a:pt x="0" y="1064"/>
                              </a:lnTo>
                              <a:lnTo>
                                <a:pt x="236" y="1064"/>
                              </a:lnTo>
                              <a:cubicBezTo>
                                <a:pt x="234" y="8"/>
                                <a:pt x="1770" y="0"/>
                                <a:pt x="1772" y="1064"/>
                              </a:cubicBezTo>
                              <a:lnTo>
                                <a:pt x="2012" y="1064"/>
                              </a:lnTo>
                              <a:lnTo>
                                <a:pt x="2012" y="54"/>
                              </a:lnTo>
                              <a:lnTo>
                                <a:pt x="0" y="54"/>
                              </a:lnTo>
                              <a:close/>
                            </a:path>
                          </a:pathLst>
                        </a:custGeom>
                        <a:solidFill>
                          <a:schemeClr val="accent1"/>
                        </a:solidFill>
                        <a:ln w="9525">
                          <a:noFill/>
                          <a:round/>
                          <a:headEnd/>
                          <a:tailEnd/>
                        </a:ln>
                        <a:effectLst/>
                      </p:spPr>
                      <p:txBody>
                        <a:bodyPr wrap="none" anchor="ctr"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33867" name="Freeform 75"/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2208" y="720"/>
                          <a:ext cx="2012" cy="1064"/>
                        </a:xfrm>
                        <a:custGeom>
                          <a:avLst/>
                          <a:gdLst/>
                          <a:ahLst/>
                          <a:cxnLst>
                            <a:cxn ang="0">
                              <a:pos x="0" y="54"/>
                            </a:cxn>
                            <a:cxn ang="0">
                              <a:pos x="0" y="1064"/>
                            </a:cxn>
                            <a:cxn ang="0">
                              <a:pos x="236" y="1064"/>
                            </a:cxn>
                            <a:cxn ang="0">
                              <a:pos x="1772" y="1064"/>
                            </a:cxn>
                            <a:cxn ang="0">
                              <a:pos x="2012" y="1064"/>
                            </a:cxn>
                            <a:cxn ang="0">
                              <a:pos x="2012" y="54"/>
                            </a:cxn>
                            <a:cxn ang="0">
                              <a:pos x="0" y="54"/>
                            </a:cxn>
                          </a:cxnLst>
                          <a:rect l="0" t="0" r="r" b="b"/>
                          <a:pathLst>
                            <a:path w="2012" h="1064">
                              <a:moveTo>
                                <a:pt x="0" y="54"/>
                              </a:moveTo>
                              <a:lnTo>
                                <a:pt x="0" y="1064"/>
                              </a:lnTo>
                              <a:lnTo>
                                <a:pt x="236" y="1064"/>
                              </a:lnTo>
                              <a:cubicBezTo>
                                <a:pt x="234" y="8"/>
                                <a:pt x="1770" y="0"/>
                                <a:pt x="1772" y="1064"/>
                              </a:cubicBezTo>
                              <a:lnTo>
                                <a:pt x="2012" y="1064"/>
                              </a:lnTo>
                              <a:lnTo>
                                <a:pt x="2012" y="54"/>
                              </a:lnTo>
                              <a:lnTo>
                                <a:pt x="0" y="54"/>
                              </a:lnTo>
                              <a:close/>
                            </a:path>
                          </a:pathLst>
                        </a:custGeom>
                        <a:solidFill>
                          <a:schemeClr val="accent1"/>
                        </a:solidFill>
                        <a:ln w="9525">
                          <a:noFill/>
                          <a:round/>
                          <a:headEnd/>
                          <a:tailEnd/>
                        </a:ln>
                        <a:effectLst/>
                      </p:spPr>
                      <p:txBody>
                        <a:bodyPr wrap="none" anchor="ctr"/>
                        <a:lstStyle/>
                        <a:p>
                          <a:endParaRPr lang="en-US"/>
                        </a:p>
                      </p:txBody>
                    </p:sp>
                  </p:grpSp>
                </p:grpSp>
                <p:grpSp>
                  <p:nvGrpSpPr>
                    <p:cNvPr id="33868" name="Group 76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3378" y="463"/>
                      <a:ext cx="418" cy="112"/>
                      <a:chOff x="240" y="720"/>
                      <a:chExt cx="3980" cy="1064"/>
                    </a:xfrm>
                  </p:grpSpPr>
                  <p:sp>
                    <p:nvSpPr>
                      <p:cNvPr id="33869" name="Freeform 77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40" y="720"/>
                        <a:ext cx="2012" cy="1064"/>
                      </a:xfrm>
                      <a:custGeom>
                        <a:avLst/>
                        <a:gdLst/>
                        <a:ahLst/>
                        <a:cxnLst>
                          <a:cxn ang="0">
                            <a:pos x="0" y="54"/>
                          </a:cxn>
                          <a:cxn ang="0">
                            <a:pos x="0" y="1064"/>
                          </a:cxn>
                          <a:cxn ang="0">
                            <a:pos x="236" y="1064"/>
                          </a:cxn>
                          <a:cxn ang="0">
                            <a:pos x="1772" y="1064"/>
                          </a:cxn>
                          <a:cxn ang="0">
                            <a:pos x="2012" y="1064"/>
                          </a:cxn>
                          <a:cxn ang="0">
                            <a:pos x="2012" y="54"/>
                          </a:cxn>
                          <a:cxn ang="0">
                            <a:pos x="0" y="54"/>
                          </a:cxn>
                        </a:cxnLst>
                        <a:rect l="0" t="0" r="r" b="b"/>
                        <a:pathLst>
                          <a:path w="2012" h="1064">
                            <a:moveTo>
                              <a:pt x="0" y="54"/>
                            </a:moveTo>
                            <a:lnTo>
                              <a:pt x="0" y="1064"/>
                            </a:lnTo>
                            <a:lnTo>
                              <a:pt x="236" y="1064"/>
                            </a:lnTo>
                            <a:cubicBezTo>
                              <a:pt x="234" y="8"/>
                              <a:pt x="1770" y="0"/>
                              <a:pt x="1772" y="1064"/>
                            </a:cubicBezTo>
                            <a:lnTo>
                              <a:pt x="2012" y="1064"/>
                            </a:lnTo>
                            <a:lnTo>
                              <a:pt x="2012" y="54"/>
                            </a:lnTo>
                            <a:lnTo>
                              <a:pt x="0" y="54"/>
                            </a:lnTo>
                            <a:close/>
                          </a:path>
                        </a:pathLst>
                      </a:custGeom>
                      <a:solidFill>
                        <a:schemeClr val="accent1"/>
                      </a:solidFill>
                      <a:ln w="9525">
                        <a:noFill/>
                        <a:round/>
                        <a:headEnd/>
                        <a:tailEnd/>
                      </a:ln>
                      <a:effectLst/>
                    </p:spPr>
                    <p:txBody>
                      <a:bodyPr wrap="none" anchor="ctr"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33870" name="Freeform 78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208" y="720"/>
                        <a:ext cx="2012" cy="1064"/>
                      </a:xfrm>
                      <a:custGeom>
                        <a:avLst/>
                        <a:gdLst/>
                        <a:ahLst/>
                        <a:cxnLst>
                          <a:cxn ang="0">
                            <a:pos x="0" y="54"/>
                          </a:cxn>
                          <a:cxn ang="0">
                            <a:pos x="0" y="1064"/>
                          </a:cxn>
                          <a:cxn ang="0">
                            <a:pos x="236" y="1064"/>
                          </a:cxn>
                          <a:cxn ang="0">
                            <a:pos x="1772" y="1064"/>
                          </a:cxn>
                          <a:cxn ang="0">
                            <a:pos x="2012" y="1064"/>
                          </a:cxn>
                          <a:cxn ang="0">
                            <a:pos x="2012" y="54"/>
                          </a:cxn>
                          <a:cxn ang="0">
                            <a:pos x="0" y="54"/>
                          </a:cxn>
                        </a:cxnLst>
                        <a:rect l="0" t="0" r="r" b="b"/>
                        <a:pathLst>
                          <a:path w="2012" h="1064">
                            <a:moveTo>
                              <a:pt x="0" y="54"/>
                            </a:moveTo>
                            <a:lnTo>
                              <a:pt x="0" y="1064"/>
                            </a:lnTo>
                            <a:lnTo>
                              <a:pt x="236" y="1064"/>
                            </a:lnTo>
                            <a:cubicBezTo>
                              <a:pt x="234" y="8"/>
                              <a:pt x="1770" y="0"/>
                              <a:pt x="1772" y="1064"/>
                            </a:cubicBezTo>
                            <a:lnTo>
                              <a:pt x="2012" y="1064"/>
                            </a:lnTo>
                            <a:lnTo>
                              <a:pt x="2012" y="54"/>
                            </a:lnTo>
                            <a:lnTo>
                              <a:pt x="0" y="54"/>
                            </a:lnTo>
                            <a:close/>
                          </a:path>
                        </a:pathLst>
                      </a:custGeom>
                      <a:solidFill>
                        <a:schemeClr val="accent1"/>
                      </a:solidFill>
                      <a:ln w="9525">
                        <a:noFill/>
                        <a:round/>
                        <a:headEnd/>
                        <a:tailEnd/>
                      </a:ln>
                      <a:effectLst/>
                    </p:spPr>
                    <p:txBody>
                      <a:bodyPr wrap="none" anchor="ctr"/>
                      <a:lstStyle/>
                      <a:p>
                        <a:endParaRPr lang="en-US"/>
                      </a:p>
                    </p:txBody>
                  </p:sp>
                </p:grpSp>
                <p:grpSp>
                  <p:nvGrpSpPr>
                    <p:cNvPr id="33871" name="Group 79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3796" y="463"/>
                      <a:ext cx="419" cy="112"/>
                      <a:chOff x="240" y="720"/>
                      <a:chExt cx="3980" cy="1064"/>
                    </a:xfrm>
                  </p:grpSpPr>
                  <p:sp>
                    <p:nvSpPr>
                      <p:cNvPr id="33872" name="Freeform 80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40" y="720"/>
                        <a:ext cx="2012" cy="1064"/>
                      </a:xfrm>
                      <a:custGeom>
                        <a:avLst/>
                        <a:gdLst/>
                        <a:ahLst/>
                        <a:cxnLst>
                          <a:cxn ang="0">
                            <a:pos x="0" y="54"/>
                          </a:cxn>
                          <a:cxn ang="0">
                            <a:pos x="0" y="1064"/>
                          </a:cxn>
                          <a:cxn ang="0">
                            <a:pos x="236" y="1064"/>
                          </a:cxn>
                          <a:cxn ang="0">
                            <a:pos x="1772" y="1064"/>
                          </a:cxn>
                          <a:cxn ang="0">
                            <a:pos x="2012" y="1064"/>
                          </a:cxn>
                          <a:cxn ang="0">
                            <a:pos x="2012" y="54"/>
                          </a:cxn>
                          <a:cxn ang="0">
                            <a:pos x="0" y="54"/>
                          </a:cxn>
                        </a:cxnLst>
                        <a:rect l="0" t="0" r="r" b="b"/>
                        <a:pathLst>
                          <a:path w="2012" h="1064">
                            <a:moveTo>
                              <a:pt x="0" y="54"/>
                            </a:moveTo>
                            <a:lnTo>
                              <a:pt x="0" y="1064"/>
                            </a:lnTo>
                            <a:lnTo>
                              <a:pt x="236" y="1064"/>
                            </a:lnTo>
                            <a:cubicBezTo>
                              <a:pt x="234" y="8"/>
                              <a:pt x="1770" y="0"/>
                              <a:pt x="1772" y="1064"/>
                            </a:cubicBezTo>
                            <a:lnTo>
                              <a:pt x="2012" y="1064"/>
                            </a:lnTo>
                            <a:lnTo>
                              <a:pt x="2012" y="54"/>
                            </a:lnTo>
                            <a:lnTo>
                              <a:pt x="0" y="54"/>
                            </a:lnTo>
                            <a:close/>
                          </a:path>
                        </a:pathLst>
                      </a:custGeom>
                      <a:solidFill>
                        <a:schemeClr val="accent1"/>
                      </a:solidFill>
                      <a:ln w="9525">
                        <a:noFill/>
                        <a:round/>
                        <a:headEnd/>
                        <a:tailEnd/>
                      </a:ln>
                      <a:effectLst/>
                    </p:spPr>
                    <p:txBody>
                      <a:bodyPr wrap="none" anchor="ctr"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33873" name="Freeform 81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208" y="720"/>
                        <a:ext cx="2012" cy="1064"/>
                      </a:xfrm>
                      <a:custGeom>
                        <a:avLst/>
                        <a:gdLst/>
                        <a:ahLst/>
                        <a:cxnLst>
                          <a:cxn ang="0">
                            <a:pos x="0" y="54"/>
                          </a:cxn>
                          <a:cxn ang="0">
                            <a:pos x="0" y="1064"/>
                          </a:cxn>
                          <a:cxn ang="0">
                            <a:pos x="236" y="1064"/>
                          </a:cxn>
                          <a:cxn ang="0">
                            <a:pos x="1772" y="1064"/>
                          </a:cxn>
                          <a:cxn ang="0">
                            <a:pos x="2012" y="1064"/>
                          </a:cxn>
                          <a:cxn ang="0">
                            <a:pos x="2012" y="54"/>
                          </a:cxn>
                          <a:cxn ang="0">
                            <a:pos x="0" y="54"/>
                          </a:cxn>
                        </a:cxnLst>
                        <a:rect l="0" t="0" r="r" b="b"/>
                        <a:pathLst>
                          <a:path w="2012" h="1064">
                            <a:moveTo>
                              <a:pt x="0" y="54"/>
                            </a:moveTo>
                            <a:lnTo>
                              <a:pt x="0" y="1064"/>
                            </a:lnTo>
                            <a:lnTo>
                              <a:pt x="236" y="1064"/>
                            </a:lnTo>
                            <a:cubicBezTo>
                              <a:pt x="234" y="8"/>
                              <a:pt x="1770" y="0"/>
                              <a:pt x="1772" y="1064"/>
                            </a:cubicBezTo>
                            <a:lnTo>
                              <a:pt x="2012" y="1064"/>
                            </a:lnTo>
                            <a:lnTo>
                              <a:pt x="2012" y="54"/>
                            </a:lnTo>
                            <a:lnTo>
                              <a:pt x="0" y="54"/>
                            </a:lnTo>
                            <a:close/>
                          </a:path>
                        </a:pathLst>
                      </a:custGeom>
                      <a:solidFill>
                        <a:schemeClr val="accent1"/>
                      </a:solidFill>
                      <a:ln w="9525">
                        <a:noFill/>
                        <a:round/>
                        <a:headEnd/>
                        <a:tailEnd/>
                      </a:ln>
                      <a:effectLst/>
                    </p:spPr>
                    <p:txBody>
                      <a:bodyPr wrap="none" anchor="ctr"/>
                      <a:lstStyle/>
                      <a:p>
                        <a:endParaRPr lang="en-US"/>
                      </a:p>
                    </p:txBody>
                  </p:sp>
                </p:grpSp>
                <p:grpSp>
                  <p:nvGrpSpPr>
                    <p:cNvPr id="33874" name="Group 82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4215" y="463"/>
                      <a:ext cx="418" cy="112"/>
                      <a:chOff x="1646" y="283"/>
                      <a:chExt cx="823" cy="220"/>
                    </a:xfrm>
                  </p:grpSpPr>
                  <p:sp>
                    <p:nvSpPr>
                      <p:cNvPr id="33875" name="Freeform 83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1646" y="283"/>
                        <a:ext cx="416" cy="220"/>
                      </a:xfrm>
                      <a:custGeom>
                        <a:avLst/>
                        <a:gdLst/>
                        <a:ahLst/>
                        <a:cxnLst>
                          <a:cxn ang="0">
                            <a:pos x="0" y="54"/>
                          </a:cxn>
                          <a:cxn ang="0">
                            <a:pos x="0" y="1064"/>
                          </a:cxn>
                          <a:cxn ang="0">
                            <a:pos x="236" y="1064"/>
                          </a:cxn>
                          <a:cxn ang="0">
                            <a:pos x="1772" y="1064"/>
                          </a:cxn>
                          <a:cxn ang="0">
                            <a:pos x="2012" y="1064"/>
                          </a:cxn>
                          <a:cxn ang="0">
                            <a:pos x="2012" y="54"/>
                          </a:cxn>
                          <a:cxn ang="0">
                            <a:pos x="0" y="54"/>
                          </a:cxn>
                        </a:cxnLst>
                        <a:rect l="0" t="0" r="r" b="b"/>
                        <a:pathLst>
                          <a:path w="2012" h="1064">
                            <a:moveTo>
                              <a:pt x="0" y="54"/>
                            </a:moveTo>
                            <a:lnTo>
                              <a:pt x="0" y="1064"/>
                            </a:lnTo>
                            <a:lnTo>
                              <a:pt x="236" y="1064"/>
                            </a:lnTo>
                            <a:cubicBezTo>
                              <a:pt x="234" y="8"/>
                              <a:pt x="1770" y="0"/>
                              <a:pt x="1772" y="1064"/>
                            </a:cubicBezTo>
                            <a:lnTo>
                              <a:pt x="2012" y="1064"/>
                            </a:lnTo>
                            <a:lnTo>
                              <a:pt x="2012" y="54"/>
                            </a:lnTo>
                            <a:lnTo>
                              <a:pt x="0" y="54"/>
                            </a:lnTo>
                            <a:close/>
                          </a:path>
                        </a:pathLst>
                      </a:custGeom>
                      <a:solidFill>
                        <a:schemeClr val="accent1"/>
                      </a:solidFill>
                      <a:ln w="9525">
                        <a:noFill/>
                        <a:round/>
                        <a:headEnd/>
                        <a:tailEnd/>
                      </a:ln>
                      <a:effectLst/>
                    </p:spPr>
                    <p:txBody>
                      <a:bodyPr wrap="none" anchor="ctr"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33876" name="Freeform 84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053" y="283"/>
                        <a:ext cx="416" cy="220"/>
                      </a:xfrm>
                      <a:custGeom>
                        <a:avLst/>
                        <a:gdLst/>
                        <a:ahLst/>
                        <a:cxnLst>
                          <a:cxn ang="0">
                            <a:pos x="0" y="54"/>
                          </a:cxn>
                          <a:cxn ang="0">
                            <a:pos x="0" y="1064"/>
                          </a:cxn>
                          <a:cxn ang="0">
                            <a:pos x="236" y="1064"/>
                          </a:cxn>
                          <a:cxn ang="0">
                            <a:pos x="1772" y="1064"/>
                          </a:cxn>
                          <a:cxn ang="0">
                            <a:pos x="2012" y="1064"/>
                          </a:cxn>
                          <a:cxn ang="0">
                            <a:pos x="2012" y="54"/>
                          </a:cxn>
                          <a:cxn ang="0">
                            <a:pos x="0" y="54"/>
                          </a:cxn>
                        </a:cxnLst>
                        <a:rect l="0" t="0" r="r" b="b"/>
                        <a:pathLst>
                          <a:path w="2012" h="1064">
                            <a:moveTo>
                              <a:pt x="0" y="54"/>
                            </a:moveTo>
                            <a:lnTo>
                              <a:pt x="0" y="1064"/>
                            </a:lnTo>
                            <a:lnTo>
                              <a:pt x="236" y="1064"/>
                            </a:lnTo>
                            <a:cubicBezTo>
                              <a:pt x="234" y="8"/>
                              <a:pt x="1770" y="0"/>
                              <a:pt x="1772" y="1064"/>
                            </a:cubicBezTo>
                            <a:lnTo>
                              <a:pt x="2012" y="1064"/>
                            </a:lnTo>
                            <a:lnTo>
                              <a:pt x="2012" y="54"/>
                            </a:lnTo>
                            <a:lnTo>
                              <a:pt x="0" y="54"/>
                            </a:lnTo>
                            <a:close/>
                          </a:path>
                        </a:pathLst>
                      </a:custGeom>
                      <a:solidFill>
                        <a:schemeClr val="accent1"/>
                      </a:solidFill>
                      <a:ln w="9525">
                        <a:noFill/>
                        <a:round/>
                        <a:headEnd/>
                        <a:tailEnd/>
                      </a:ln>
                      <a:effectLst/>
                    </p:spPr>
                    <p:txBody>
                      <a:bodyPr wrap="none" anchor="ctr"/>
                      <a:lstStyle/>
                      <a:p>
                        <a:endParaRPr lang="en-US"/>
                      </a:p>
                    </p:txBody>
                  </p:sp>
                </p:grpSp>
                <p:grpSp>
                  <p:nvGrpSpPr>
                    <p:cNvPr id="33877" name="Group 85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4633" y="463"/>
                      <a:ext cx="418" cy="112"/>
                      <a:chOff x="240" y="720"/>
                      <a:chExt cx="3980" cy="1064"/>
                    </a:xfrm>
                  </p:grpSpPr>
                  <p:sp>
                    <p:nvSpPr>
                      <p:cNvPr id="33878" name="Freeform 86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40" y="720"/>
                        <a:ext cx="2012" cy="1064"/>
                      </a:xfrm>
                      <a:custGeom>
                        <a:avLst/>
                        <a:gdLst/>
                        <a:ahLst/>
                        <a:cxnLst>
                          <a:cxn ang="0">
                            <a:pos x="0" y="54"/>
                          </a:cxn>
                          <a:cxn ang="0">
                            <a:pos x="0" y="1064"/>
                          </a:cxn>
                          <a:cxn ang="0">
                            <a:pos x="236" y="1064"/>
                          </a:cxn>
                          <a:cxn ang="0">
                            <a:pos x="1772" y="1064"/>
                          </a:cxn>
                          <a:cxn ang="0">
                            <a:pos x="2012" y="1064"/>
                          </a:cxn>
                          <a:cxn ang="0">
                            <a:pos x="2012" y="54"/>
                          </a:cxn>
                          <a:cxn ang="0">
                            <a:pos x="0" y="54"/>
                          </a:cxn>
                        </a:cxnLst>
                        <a:rect l="0" t="0" r="r" b="b"/>
                        <a:pathLst>
                          <a:path w="2012" h="1064">
                            <a:moveTo>
                              <a:pt x="0" y="54"/>
                            </a:moveTo>
                            <a:lnTo>
                              <a:pt x="0" y="1064"/>
                            </a:lnTo>
                            <a:lnTo>
                              <a:pt x="236" y="1064"/>
                            </a:lnTo>
                            <a:cubicBezTo>
                              <a:pt x="234" y="8"/>
                              <a:pt x="1770" y="0"/>
                              <a:pt x="1772" y="1064"/>
                            </a:cubicBezTo>
                            <a:lnTo>
                              <a:pt x="2012" y="1064"/>
                            </a:lnTo>
                            <a:lnTo>
                              <a:pt x="2012" y="54"/>
                            </a:lnTo>
                            <a:lnTo>
                              <a:pt x="0" y="54"/>
                            </a:lnTo>
                            <a:close/>
                          </a:path>
                        </a:pathLst>
                      </a:custGeom>
                      <a:solidFill>
                        <a:schemeClr val="accent1"/>
                      </a:solidFill>
                      <a:ln w="9525">
                        <a:noFill/>
                        <a:round/>
                        <a:headEnd/>
                        <a:tailEnd/>
                      </a:ln>
                      <a:effectLst/>
                    </p:spPr>
                    <p:txBody>
                      <a:bodyPr wrap="none" anchor="ctr"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33879" name="Freeform 87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208" y="720"/>
                        <a:ext cx="2012" cy="1064"/>
                      </a:xfrm>
                      <a:custGeom>
                        <a:avLst/>
                        <a:gdLst/>
                        <a:ahLst/>
                        <a:cxnLst>
                          <a:cxn ang="0">
                            <a:pos x="0" y="54"/>
                          </a:cxn>
                          <a:cxn ang="0">
                            <a:pos x="0" y="1064"/>
                          </a:cxn>
                          <a:cxn ang="0">
                            <a:pos x="236" y="1064"/>
                          </a:cxn>
                          <a:cxn ang="0">
                            <a:pos x="1772" y="1064"/>
                          </a:cxn>
                          <a:cxn ang="0">
                            <a:pos x="2012" y="1064"/>
                          </a:cxn>
                          <a:cxn ang="0">
                            <a:pos x="2012" y="54"/>
                          </a:cxn>
                          <a:cxn ang="0">
                            <a:pos x="0" y="54"/>
                          </a:cxn>
                        </a:cxnLst>
                        <a:rect l="0" t="0" r="r" b="b"/>
                        <a:pathLst>
                          <a:path w="2012" h="1064">
                            <a:moveTo>
                              <a:pt x="0" y="54"/>
                            </a:moveTo>
                            <a:lnTo>
                              <a:pt x="0" y="1064"/>
                            </a:lnTo>
                            <a:lnTo>
                              <a:pt x="236" y="1064"/>
                            </a:lnTo>
                            <a:cubicBezTo>
                              <a:pt x="234" y="8"/>
                              <a:pt x="1770" y="0"/>
                              <a:pt x="1772" y="1064"/>
                            </a:cubicBezTo>
                            <a:lnTo>
                              <a:pt x="2012" y="1064"/>
                            </a:lnTo>
                            <a:lnTo>
                              <a:pt x="2012" y="54"/>
                            </a:lnTo>
                            <a:lnTo>
                              <a:pt x="0" y="54"/>
                            </a:lnTo>
                            <a:close/>
                          </a:path>
                        </a:pathLst>
                      </a:custGeom>
                      <a:solidFill>
                        <a:schemeClr val="accent1"/>
                      </a:solidFill>
                      <a:ln w="9525">
                        <a:noFill/>
                        <a:round/>
                        <a:headEnd/>
                        <a:tailEnd/>
                      </a:ln>
                      <a:effectLst/>
                    </p:spPr>
                    <p:txBody>
                      <a:bodyPr wrap="none" anchor="ctr"/>
                      <a:lstStyle/>
                      <a:p>
                        <a:endParaRPr lang="en-US"/>
                      </a:p>
                    </p:txBody>
                  </p:sp>
                </p:grpSp>
                <p:sp>
                  <p:nvSpPr>
                    <p:cNvPr id="33880" name="Freeform 88"/>
                    <p:cNvSpPr>
                      <a:spLocks/>
                    </p:cNvSpPr>
                    <p:nvPr/>
                  </p:nvSpPr>
                  <p:spPr bwMode="auto">
                    <a:xfrm>
                      <a:off x="5051" y="463"/>
                      <a:ext cx="211" cy="112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4"/>
                        </a:cxn>
                        <a:cxn ang="0">
                          <a:pos x="0" y="1064"/>
                        </a:cxn>
                        <a:cxn ang="0">
                          <a:pos x="236" y="1064"/>
                        </a:cxn>
                        <a:cxn ang="0">
                          <a:pos x="1772" y="1064"/>
                        </a:cxn>
                        <a:cxn ang="0">
                          <a:pos x="2012" y="1064"/>
                        </a:cxn>
                        <a:cxn ang="0">
                          <a:pos x="2012" y="54"/>
                        </a:cxn>
                        <a:cxn ang="0">
                          <a:pos x="0" y="54"/>
                        </a:cxn>
                      </a:cxnLst>
                      <a:rect l="0" t="0" r="r" b="b"/>
                      <a:pathLst>
                        <a:path w="2012" h="1064">
                          <a:moveTo>
                            <a:pt x="0" y="54"/>
                          </a:moveTo>
                          <a:lnTo>
                            <a:pt x="0" y="1064"/>
                          </a:lnTo>
                          <a:lnTo>
                            <a:pt x="236" y="1064"/>
                          </a:lnTo>
                          <a:cubicBezTo>
                            <a:pt x="234" y="8"/>
                            <a:pt x="1770" y="0"/>
                            <a:pt x="1772" y="1064"/>
                          </a:cubicBezTo>
                          <a:lnTo>
                            <a:pt x="2012" y="1064"/>
                          </a:lnTo>
                          <a:lnTo>
                            <a:pt x="2012" y="54"/>
                          </a:lnTo>
                          <a:lnTo>
                            <a:pt x="0" y="54"/>
                          </a:lnTo>
                          <a:close/>
                        </a:path>
                      </a:pathLst>
                    </a:custGeom>
                    <a:solidFill>
                      <a:schemeClr val="accent1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endParaRPr lang="en-US"/>
                    </a:p>
                  </p:txBody>
                </p:sp>
              </p:grpSp>
            </p:grpSp>
            <p:grpSp>
              <p:nvGrpSpPr>
                <p:cNvPr id="33881" name="Group 89"/>
                <p:cNvGrpSpPr>
                  <a:grpSpLocks/>
                </p:cNvGrpSpPr>
                <p:nvPr userDrawn="1"/>
              </p:nvGrpSpPr>
              <p:grpSpPr bwMode="auto">
                <a:xfrm>
                  <a:off x="8" y="32"/>
                  <a:ext cx="568" cy="608"/>
                  <a:chOff x="8" y="32"/>
                  <a:chExt cx="568" cy="608"/>
                </a:xfrm>
              </p:grpSpPr>
              <p:sp>
                <p:nvSpPr>
                  <p:cNvPr id="33882" name="Freeform 90"/>
                  <p:cNvSpPr>
                    <a:spLocks/>
                  </p:cNvSpPr>
                  <p:nvPr userDrawn="1"/>
                </p:nvSpPr>
                <p:spPr bwMode="auto">
                  <a:xfrm>
                    <a:off x="20" y="54"/>
                    <a:ext cx="556" cy="586"/>
                  </a:xfrm>
                  <a:custGeom>
                    <a:avLst/>
                    <a:gdLst/>
                    <a:ahLst/>
                    <a:cxnLst>
                      <a:cxn ang="0">
                        <a:pos x="1183" y="0"/>
                      </a:cxn>
                      <a:cxn ang="0">
                        <a:pos x="278" y="1706"/>
                      </a:cxn>
                      <a:cxn ang="0">
                        <a:pos x="2006" y="913"/>
                      </a:cxn>
                      <a:cxn ang="0">
                        <a:pos x="735" y="1519"/>
                      </a:cxn>
                      <a:cxn ang="0">
                        <a:pos x="1661" y="1060"/>
                      </a:cxn>
                      <a:cxn ang="0">
                        <a:pos x="1060" y="1394"/>
                      </a:cxn>
                      <a:cxn ang="0">
                        <a:pos x="1489" y="1187"/>
                      </a:cxn>
                      <a:cxn ang="0">
                        <a:pos x="1255" y="1355"/>
                      </a:cxn>
                      <a:cxn ang="0">
                        <a:pos x="1430" y="1221"/>
                      </a:cxn>
                      <a:cxn ang="0">
                        <a:pos x="1144" y="1403"/>
                      </a:cxn>
                      <a:cxn ang="0">
                        <a:pos x="1611" y="1144"/>
                      </a:cxn>
                      <a:cxn ang="0">
                        <a:pos x="843" y="1503"/>
                      </a:cxn>
                      <a:cxn ang="0">
                        <a:pos x="1876" y="960"/>
                      </a:cxn>
                      <a:cxn ang="0">
                        <a:pos x="474" y="1620"/>
                      </a:cxn>
                      <a:cxn ang="0">
                        <a:pos x="1158" y="267"/>
                      </a:cxn>
                      <a:cxn ang="0">
                        <a:pos x="1183" y="0"/>
                      </a:cxn>
                    </a:cxnLst>
                    <a:rect l="0" t="0" r="r" b="b"/>
                    <a:pathLst>
                      <a:path w="2570" h="2766">
                        <a:moveTo>
                          <a:pt x="1183" y="0"/>
                        </a:moveTo>
                        <a:cubicBezTo>
                          <a:pt x="31" y="34"/>
                          <a:pt x="0" y="1232"/>
                          <a:pt x="278" y="1706"/>
                        </a:cubicBezTo>
                        <a:cubicBezTo>
                          <a:pt x="888" y="2766"/>
                          <a:pt x="2570" y="2078"/>
                          <a:pt x="2006" y="913"/>
                        </a:cubicBezTo>
                        <a:cubicBezTo>
                          <a:pt x="1480" y="86"/>
                          <a:pt x="309" y="751"/>
                          <a:pt x="735" y="1519"/>
                        </a:cubicBezTo>
                        <a:cubicBezTo>
                          <a:pt x="1085" y="2095"/>
                          <a:pt x="2037" y="1686"/>
                          <a:pt x="1661" y="1060"/>
                        </a:cubicBezTo>
                        <a:cubicBezTo>
                          <a:pt x="1411" y="668"/>
                          <a:pt x="776" y="977"/>
                          <a:pt x="1060" y="1394"/>
                        </a:cubicBezTo>
                        <a:cubicBezTo>
                          <a:pt x="1252" y="1653"/>
                          <a:pt x="1647" y="1455"/>
                          <a:pt x="1489" y="1187"/>
                        </a:cubicBezTo>
                        <a:cubicBezTo>
                          <a:pt x="1389" y="1046"/>
                          <a:pt x="1055" y="1113"/>
                          <a:pt x="1255" y="1355"/>
                        </a:cubicBezTo>
                        <a:cubicBezTo>
                          <a:pt x="1185" y="1378"/>
                          <a:pt x="1221" y="1037"/>
                          <a:pt x="1430" y="1221"/>
                        </a:cubicBezTo>
                        <a:cubicBezTo>
                          <a:pt x="1522" y="1329"/>
                          <a:pt x="1328" y="1570"/>
                          <a:pt x="1144" y="1403"/>
                        </a:cubicBezTo>
                        <a:cubicBezTo>
                          <a:pt x="869" y="1019"/>
                          <a:pt x="1486" y="835"/>
                          <a:pt x="1611" y="1144"/>
                        </a:cubicBezTo>
                        <a:cubicBezTo>
                          <a:pt x="1803" y="1494"/>
                          <a:pt x="1244" y="1970"/>
                          <a:pt x="843" y="1503"/>
                        </a:cubicBezTo>
                        <a:cubicBezTo>
                          <a:pt x="467" y="868"/>
                          <a:pt x="1441" y="259"/>
                          <a:pt x="1876" y="960"/>
                        </a:cubicBezTo>
                        <a:cubicBezTo>
                          <a:pt x="2288" y="1625"/>
                          <a:pt x="1142" y="2588"/>
                          <a:pt x="474" y="1620"/>
                        </a:cubicBezTo>
                        <a:cubicBezTo>
                          <a:pt x="341" y="1336"/>
                          <a:pt x="221" y="417"/>
                          <a:pt x="1158" y="267"/>
                        </a:cubicBezTo>
                        <a:lnTo>
                          <a:pt x="1183" y="0"/>
                        </a:lnTo>
                        <a:close/>
                      </a:path>
                    </a:pathLst>
                  </a:custGeom>
                  <a:solidFill>
                    <a:schemeClr val="bg2"/>
                  </a:solidFill>
                  <a:ln w="12700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3883" name="Freeform 91"/>
                  <p:cNvSpPr>
                    <a:spLocks/>
                  </p:cNvSpPr>
                  <p:nvPr userDrawn="1"/>
                </p:nvSpPr>
                <p:spPr bwMode="auto">
                  <a:xfrm>
                    <a:off x="8" y="32"/>
                    <a:ext cx="556" cy="586"/>
                  </a:xfrm>
                  <a:custGeom>
                    <a:avLst/>
                    <a:gdLst/>
                    <a:ahLst/>
                    <a:cxnLst>
                      <a:cxn ang="0">
                        <a:pos x="1183" y="0"/>
                      </a:cxn>
                      <a:cxn ang="0">
                        <a:pos x="278" y="1706"/>
                      </a:cxn>
                      <a:cxn ang="0">
                        <a:pos x="2006" y="913"/>
                      </a:cxn>
                      <a:cxn ang="0">
                        <a:pos x="735" y="1519"/>
                      </a:cxn>
                      <a:cxn ang="0">
                        <a:pos x="1661" y="1060"/>
                      </a:cxn>
                      <a:cxn ang="0">
                        <a:pos x="1060" y="1394"/>
                      </a:cxn>
                      <a:cxn ang="0">
                        <a:pos x="1489" y="1187"/>
                      </a:cxn>
                      <a:cxn ang="0">
                        <a:pos x="1255" y="1355"/>
                      </a:cxn>
                      <a:cxn ang="0">
                        <a:pos x="1430" y="1221"/>
                      </a:cxn>
                      <a:cxn ang="0">
                        <a:pos x="1144" y="1403"/>
                      </a:cxn>
                      <a:cxn ang="0">
                        <a:pos x="1611" y="1144"/>
                      </a:cxn>
                      <a:cxn ang="0">
                        <a:pos x="843" y="1503"/>
                      </a:cxn>
                      <a:cxn ang="0">
                        <a:pos x="1876" y="960"/>
                      </a:cxn>
                      <a:cxn ang="0">
                        <a:pos x="474" y="1620"/>
                      </a:cxn>
                      <a:cxn ang="0">
                        <a:pos x="1158" y="267"/>
                      </a:cxn>
                      <a:cxn ang="0">
                        <a:pos x="1183" y="0"/>
                      </a:cxn>
                    </a:cxnLst>
                    <a:rect l="0" t="0" r="r" b="b"/>
                    <a:pathLst>
                      <a:path w="2570" h="2766">
                        <a:moveTo>
                          <a:pt x="1183" y="0"/>
                        </a:moveTo>
                        <a:cubicBezTo>
                          <a:pt x="31" y="34"/>
                          <a:pt x="0" y="1232"/>
                          <a:pt x="278" y="1706"/>
                        </a:cubicBezTo>
                        <a:cubicBezTo>
                          <a:pt x="888" y="2766"/>
                          <a:pt x="2570" y="2078"/>
                          <a:pt x="2006" y="913"/>
                        </a:cubicBezTo>
                        <a:cubicBezTo>
                          <a:pt x="1480" y="86"/>
                          <a:pt x="309" y="751"/>
                          <a:pt x="735" y="1519"/>
                        </a:cubicBezTo>
                        <a:cubicBezTo>
                          <a:pt x="1085" y="2095"/>
                          <a:pt x="2037" y="1686"/>
                          <a:pt x="1661" y="1060"/>
                        </a:cubicBezTo>
                        <a:cubicBezTo>
                          <a:pt x="1411" y="668"/>
                          <a:pt x="776" y="977"/>
                          <a:pt x="1060" y="1394"/>
                        </a:cubicBezTo>
                        <a:cubicBezTo>
                          <a:pt x="1252" y="1653"/>
                          <a:pt x="1647" y="1455"/>
                          <a:pt x="1489" y="1187"/>
                        </a:cubicBezTo>
                        <a:cubicBezTo>
                          <a:pt x="1389" y="1046"/>
                          <a:pt x="1055" y="1113"/>
                          <a:pt x="1255" y="1355"/>
                        </a:cubicBezTo>
                        <a:cubicBezTo>
                          <a:pt x="1185" y="1378"/>
                          <a:pt x="1221" y="1037"/>
                          <a:pt x="1430" y="1221"/>
                        </a:cubicBezTo>
                        <a:cubicBezTo>
                          <a:pt x="1522" y="1329"/>
                          <a:pt x="1328" y="1570"/>
                          <a:pt x="1144" y="1403"/>
                        </a:cubicBezTo>
                        <a:cubicBezTo>
                          <a:pt x="869" y="1019"/>
                          <a:pt x="1486" y="835"/>
                          <a:pt x="1611" y="1144"/>
                        </a:cubicBezTo>
                        <a:cubicBezTo>
                          <a:pt x="1803" y="1494"/>
                          <a:pt x="1244" y="1970"/>
                          <a:pt x="843" y="1503"/>
                        </a:cubicBezTo>
                        <a:cubicBezTo>
                          <a:pt x="467" y="868"/>
                          <a:pt x="1441" y="259"/>
                          <a:pt x="1876" y="960"/>
                        </a:cubicBezTo>
                        <a:cubicBezTo>
                          <a:pt x="2288" y="1625"/>
                          <a:pt x="1142" y="2588"/>
                          <a:pt x="474" y="1620"/>
                        </a:cubicBezTo>
                        <a:cubicBezTo>
                          <a:pt x="341" y="1336"/>
                          <a:pt x="221" y="417"/>
                          <a:pt x="1158" y="267"/>
                        </a:cubicBezTo>
                        <a:lnTo>
                          <a:pt x="1183" y="0"/>
                        </a:lnTo>
                        <a:close/>
                      </a:path>
                    </a:pathLst>
                  </a:custGeom>
                  <a:solidFill>
                    <a:schemeClr val="accent1"/>
                  </a:solidFill>
                  <a:ln w="12700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  <p:sp>
              <p:nvSpPr>
                <p:cNvPr id="33884" name="Freeform 92"/>
                <p:cNvSpPr>
                  <a:spLocks/>
                </p:cNvSpPr>
                <p:nvPr userDrawn="1"/>
              </p:nvSpPr>
              <p:spPr bwMode="auto">
                <a:xfrm flipH="1">
                  <a:off x="5176" y="54"/>
                  <a:ext cx="556" cy="586"/>
                </a:xfrm>
                <a:custGeom>
                  <a:avLst/>
                  <a:gdLst/>
                  <a:ahLst/>
                  <a:cxnLst>
                    <a:cxn ang="0">
                      <a:pos x="1183" y="0"/>
                    </a:cxn>
                    <a:cxn ang="0">
                      <a:pos x="278" y="1706"/>
                    </a:cxn>
                    <a:cxn ang="0">
                      <a:pos x="2006" y="913"/>
                    </a:cxn>
                    <a:cxn ang="0">
                      <a:pos x="735" y="1519"/>
                    </a:cxn>
                    <a:cxn ang="0">
                      <a:pos x="1661" y="1060"/>
                    </a:cxn>
                    <a:cxn ang="0">
                      <a:pos x="1060" y="1394"/>
                    </a:cxn>
                    <a:cxn ang="0">
                      <a:pos x="1489" y="1187"/>
                    </a:cxn>
                    <a:cxn ang="0">
                      <a:pos x="1255" y="1355"/>
                    </a:cxn>
                    <a:cxn ang="0">
                      <a:pos x="1430" y="1221"/>
                    </a:cxn>
                    <a:cxn ang="0">
                      <a:pos x="1144" y="1403"/>
                    </a:cxn>
                    <a:cxn ang="0">
                      <a:pos x="1611" y="1144"/>
                    </a:cxn>
                    <a:cxn ang="0">
                      <a:pos x="843" y="1503"/>
                    </a:cxn>
                    <a:cxn ang="0">
                      <a:pos x="1876" y="960"/>
                    </a:cxn>
                    <a:cxn ang="0">
                      <a:pos x="474" y="1620"/>
                    </a:cxn>
                    <a:cxn ang="0">
                      <a:pos x="1158" y="267"/>
                    </a:cxn>
                    <a:cxn ang="0">
                      <a:pos x="1183" y="0"/>
                    </a:cxn>
                  </a:cxnLst>
                  <a:rect l="0" t="0" r="r" b="b"/>
                  <a:pathLst>
                    <a:path w="2570" h="2766">
                      <a:moveTo>
                        <a:pt x="1183" y="0"/>
                      </a:moveTo>
                      <a:cubicBezTo>
                        <a:pt x="31" y="34"/>
                        <a:pt x="0" y="1232"/>
                        <a:pt x="278" y="1706"/>
                      </a:cubicBezTo>
                      <a:cubicBezTo>
                        <a:pt x="888" y="2766"/>
                        <a:pt x="2570" y="2078"/>
                        <a:pt x="2006" y="913"/>
                      </a:cubicBezTo>
                      <a:cubicBezTo>
                        <a:pt x="1480" y="86"/>
                        <a:pt x="309" y="751"/>
                        <a:pt x="735" y="1519"/>
                      </a:cubicBezTo>
                      <a:cubicBezTo>
                        <a:pt x="1085" y="2095"/>
                        <a:pt x="2037" y="1686"/>
                        <a:pt x="1661" y="1060"/>
                      </a:cubicBezTo>
                      <a:cubicBezTo>
                        <a:pt x="1411" y="668"/>
                        <a:pt x="776" y="977"/>
                        <a:pt x="1060" y="1394"/>
                      </a:cubicBezTo>
                      <a:cubicBezTo>
                        <a:pt x="1252" y="1653"/>
                        <a:pt x="1647" y="1455"/>
                        <a:pt x="1489" y="1187"/>
                      </a:cubicBezTo>
                      <a:cubicBezTo>
                        <a:pt x="1389" y="1046"/>
                        <a:pt x="1055" y="1113"/>
                        <a:pt x="1255" y="1355"/>
                      </a:cubicBezTo>
                      <a:cubicBezTo>
                        <a:pt x="1185" y="1378"/>
                        <a:pt x="1221" y="1037"/>
                        <a:pt x="1430" y="1221"/>
                      </a:cubicBezTo>
                      <a:cubicBezTo>
                        <a:pt x="1522" y="1329"/>
                        <a:pt x="1328" y="1570"/>
                        <a:pt x="1144" y="1403"/>
                      </a:cubicBezTo>
                      <a:cubicBezTo>
                        <a:pt x="869" y="1019"/>
                        <a:pt x="1486" y="835"/>
                        <a:pt x="1611" y="1144"/>
                      </a:cubicBezTo>
                      <a:cubicBezTo>
                        <a:pt x="1803" y="1494"/>
                        <a:pt x="1244" y="1970"/>
                        <a:pt x="843" y="1503"/>
                      </a:cubicBezTo>
                      <a:cubicBezTo>
                        <a:pt x="467" y="868"/>
                        <a:pt x="1441" y="259"/>
                        <a:pt x="1876" y="960"/>
                      </a:cubicBezTo>
                      <a:cubicBezTo>
                        <a:pt x="2288" y="1625"/>
                        <a:pt x="1142" y="2588"/>
                        <a:pt x="474" y="1620"/>
                      </a:cubicBezTo>
                      <a:cubicBezTo>
                        <a:pt x="341" y="1336"/>
                        <a:pt x="221" y="417"/>
                        <a:pt x="1158" y="267"/>
                      </a:cubicBezTo>
                      <a:lnTo>
                        <a:pt x="1183" y="0"/>
                      </a:lnTo>
                      <a:close/>
                    </a:path>
                  </a:pathLst>
                </a:custGeom>
                <a:solidFill>
                  <a:schemeClr val="bg2"/>
                </a:solidFill>
                <a:ln w="12700" cap="flat" cmpd="sng">
                  <a:noFill/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3885" name="Freeform 93"/>
                <p:cNvSpPr>
                  <a:spLocks/>
                </p:cNvSpPr>
                <p:nvPr userDrawn="1"/>
              </p:nvSpPr>
              <p:spPr bwMode="auto">
                <a:xfrm flipH="1">
                  <a:off x="5164" y="32"/>
                  <a:ext cx="556" cy="586"/>
                </a:xfrm>
                <a:custGeom>
                  <a:avLst/>
                  <a:gdLst/>
                  <a:ahLst/>
                  <a:cxnLst>
                    <a:cxn ang="0">
                      <a:pos x="1183" y="0"/>
                    </a:cxn>
                    <a:cxn ang="0">
                      <a:pos x="278" y="1706"/>
                    </a:cxn>
                    <a:cxn ang="0">
                      <a:pos x="2006" y="913"/>
                    </a:cxn>
                    <a:cxn ang="0">
                      <a:pos x="735" y="1519"/>
                    </a:cxn>
                    <a:cxn ang="0">
                      <a:pos x="1661" y="1060"/>
                    </a:cxn>
                    <a:cxn ang="0">
                      <a:pos x="1060" y="1394"/>
                    </a:cxn>
                    <a:cxn ang="0">
                      <a:pos x="1489" y="1187"/>
                    </a:cxn>
                    <a:cxn ang="0">
                      <a:pos x="1255" y="1355"/>
                    </a:cxn>
                    <a:cxn ang="0">
                      <a:pos x="1430" y="1221"/>
                    </a:cxn>
                    <a:cxn ang="0">
                      <a:pos x="1144" y="1403"/>
                    </a:cxn>
                    <a:cxn ang="0">
                      <a:pos x="1611" y="1144"/>
                    </a:cxn>
                    <a:cxn ang="0">
                      <a:pos x="843" y="1503"/>
                    </a:cxn>
                    <a:cxn ang="0">
                      <a:pos x="1876" y="960"/>
                    </a:cxn>
                    <a:cxn ang="0">
                      <a:pos x="474" y="1620"/>
                    </a:cxn>
                    <a:cxn ang="0">
                      <a:pos x="1158" y="267"/>
                    </a:cxn>
                    <a:cxn ang="0">
                      <a:pos x="1183" y="0"/>
                    </a:cxn>
                  </a:cxnLst>
                  <a:rect l="0" t="0" r="r" b="b"/>
                  <a:pathLst>
                    <a:path w="2570" h="2766">
                      <a:moveTo>
                        <a:pt x="1183" y="0"/>
                      </a:moveTo>
                      <a:cubicBezTo>
                        <a:pt x="31" y="34"/>
                        <a:pt x="0" y="1232"/>
                        <a:pt x="278" y="1706"/>
                      </a:cubicBezTo>
                      <a:cubicBezTo>
                        <a:pt x="888" y="2766"/>
                        <a:pt x="2570" y="2078"/>
                        <a:pt x="2006" y="913"/>
                      </a:cubicBezTo>
                      <a:cubicBezTo>
                        <a:pt x="1480" y="86"/>
                        <a:pt x="309" y="751"/>
                        <a:pt x="735" y="1519"/>
                      </a:cubicBezTo>
                      <a:cubicBezTo>
                        <a:pt x="1085" y="2095"/>
                        <a:pt x="2037" y="1686"/>
                        <a:pt x="1661" y="1060"/>
                      </a:cubicBezTo>
                      <a:cubicBezTo>
                        <a:pt x="1411" y="668"/>
                        <a:pt x="776" y="977"/>
                        <a:pt x="1060" y="1394"/>
                      </a:cubicBezTo>
                      <a:cubicBezTo>
                        <a:pt x="1252" y="1653"/>
                        <a:pt x="1647" y="1455"/>
                        <a:pt x="1489" y="1187"/>
                      </a:cubicBezTo>
                      <a:cubicBezTo>
                        <a:pt x="1389" y="1046"/>
                        <a:pt x="1055" y="1113"/>
                        <a:pt x="1255" y="1355"/>
                      </a:cubicBezTo>
                      <a:cubicBezTo>
                        <a:pt x="1185" y="1378"/>
                        <a:pt x="1221" y="1037"/>
                        <a:pt x="1430" y="1221"/>
                      </a:cubicBezTo>
                      <a:cubicBezTo>
                        <a:pt x="1522" y="1329"/>
                        <a:pt x="1328" y="1570"/>
                        <a:pt x="1144" y="1403"/>
                      </a:cubicBezTo>
                      <a:cubicBezTo>
                        <a:pt x="869" y="1019"/>
                        <a:pt x="1486" y="835"/>
                        <a:pt x="1611" y="1144"/>
                      </a:cubicBezTo>
                      <a:cubicBezTo>
                        <a:pt x="1803" y="1494"/>
                        <a:pt x="1244" y="1970"/>
                        <a:pt x="843" y="1503"/>
                      </a:cubicBezTo>
                      <a:cubicBezTo>
                        <a:pt x="467" y="868"/>
                        <a:pt x="1441" y="259"/>
                        <a:pt x="1876" y="960"/>
                      </a:cubicBezTo>
                      <a:cubicBezTo>
                        <a:pt x="2288" y="1625"/>
                        <a:pt x="1142" y="2588"/>
                        <a:pt x="474" y="1620"/>
                      </a:cubicBezTo>
                      <a:cubicBezTo>
                        <a:pt x="341" y="1336"/>
                        <a:pt x="221" y="417"/>
                        <a:pt x="1158" y="267"/>
                      </a:cubicBezTo>
                      <a:lnTo>
                        <a:pt x="1183" y="0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 w="12700" cap="flat" cmpd="sng">
                  <a:noFill/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3886" name="Rectangle 94"/>
                <p:cNvSpPr>
                  <a:spLocks noChangeArrowheads="1"/>
                </p:cNvSpPr>
                <p:nvPr userDrawn="1"/>
              </p:nvSpPr>
              <p:spPr bwMode="auto">
                <a:xfrm>
                  <a:off x="248" y="32"/>
                  <a:ext cx="5232" cy="56"/>
                </a:xfrm>
                <a:prstGeom prst="rect">
                  <a:avLst/>
                </a:prstGeom>
                <a:solidFill>
                  <a:schemeClr val="accent1"/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sp>
            <p:nvSpPr>
              <p:cNvPr id="33897" name="Rectangle 105"/>
              <p:cNvSpPr>
                <a:spLocks noChangeArrowheads="1"/>
              </p:cNvSpPr>
              <p:nvPr userDrawn="1"/>
            </p:nvSpPr>
            <p:spPr bwMode="hidden">
              <a:xfrm>
                <a:off x="480" y="2509"/>
                <a:ext cx="4786" cy="192"/>
              </a:xfrm>
              <a:prstGeom prst="rect">
                <a:avLst/>
              </a:pr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33900" name="Group 108"/>
            <p:cNvGrpSpPr>
              <a:grpSpLocks/>
            </p:cNvGrpSpPr>
            <p:nvPr userDrawn="1"/>
          </p:nvGrpSpPr>
          <p:grpSpPr bwMode="auto">
            <a:xfrm>
              <a:off x="192" y="2592"/>
              <a:ext cx="240" cy="1152"/>
              <a:chOff x="192" y="2592"/>
              <a:chExt cx="384" cy="1728"/>
            </a:xfrm>
          </p:grpSpPr>
          <p:sp>
            <p:nvSpPr>
              <p:cNvPr id="33901" name="AutoShape 109"/>
              <p:cNvSpPr>
                <a:spLocks noChangeArrowheads="1"/>
              </p:cNvSpPr>
              <p:nvPr/>
            </p:nvSpPr>
            <p:spPr bwMode="ltGray">
              <a:xfrm>
                <a:off x="192" y="2592"/>
                <a:ext cx="96" cy="1728"/>
              </a:xfrm>
              <a:prstGeom prst="roundRect">
                <a:avLst>
                  <a:gd name="adj" fmla="val 50000"/>
                </a:avLst>
              </a:prstGeom>
              <a:gradFill rotWithShape="0">
                <a:gsLst>
                  <a:gs pos="0">
                    <a:schemeClr val="bg1"/>
                  </a:gs>
                  <a:gs pos="100000">
                    <a:schemeClr val="accent1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3902" name="AutoShape 110"/>
              <p:cNvSpPr>
                <a:spLocks noChangeArrowheads="1"/>
              </p:cNvSpPr>
              <p:nvPr/>
            </p:nvSpPr>
            <p:spPr bwMode="ltGray">
              <a:xfrm>
                <a:off x="336" y="2592"/>
                <a:ext cx="96" cy="1728"/>
              </a:xfrm>
              <a:prstGeom prst="roundRect">
                <a:avLst>
                  <a:gd name="adj" fmla="val 50000"/>
                </a:avLst>
              </a:prstGeom>
              <a:gradFill rotWithShape="0">
                <a:gsLst>
                  <a:gs pos="0">
                    <a:schemeClr val="bg1"/>
                  </a:gs>
                  <a:gs pos="100000">
                    <a:schemeClr val="accent1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3903" name="AutoShape 111"/>
              <p:cNvSpPr>
                <a:spLocks noChangeArrowheads="1"/>
              </p:cNvSpPr>
              <p:nvPr/>
            </p:nvSpPr>
            <p:spPr bwMode="ltGray">
              <a:xfrm>
                <a:off x="480" y="2592"/>
                <a:ext cx="96" cy="1728"/>
              </a:xfrm>
              <a:prstGeom prst="roundRect">
                <a:avLst>
                  <a:gd name="adj" fmla="val 50000"/>
                </a:avLst>
              </a:prstGeom>
              <a:gradFill rotWithShape="0">
                <a:gsLst>
                  <a:gs pos="0">
                    <a:schemeClr val="bg1"/>
                  </a:gs>
                  <a:gs pos="100000">
                    <a:schemeClr val="accent1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33904" name="Group 112"/>
            <p:cNvGrpSpPr>
              <a:grpSpLocks/>
            </p:cNvGrpSpPr>
            <p:nvPr userDrawn="1"/>
          </p:nvGrpSpPr>
          <p:grpSpPr bwMode="auto">
            <a:xfrm>
              <a:off x="5328" y="2592"/>
              <a:ext cx="240" cy="1152"/>
              <a:chOff x="192" y="2592"/>
              <a:chExt cx="384" cy="1728"/>
            </a:xfrm>
          </p:grpSpPr>
          <p:sp>
            <p:nvSpPr>
              <p:cNvPr id="33905" name="AutoShape 113"/>
              <p:cNvSpPr>
                <a:spLocks noChangeArrowheads="1"/>
              </p:cNvSpPr>
              <p:nvPr/>
            </p:nvSpPr>
            <p:spPr bwMode="ltGray">
              <a:xfrm>
                <a:off x="192" y="2592"/>
                <a:ext cx="96" cy="1728"/>
              </a:xfrm>
              <a:prstGeom prst="roundRect">
                <a:avLst>
                  <a:gd name="adj" fmla="val 50000"/>
                </a:avLst>
              </a:prstGeom>
              <a:gradFill rotWithShape="0">
                <a:gsLst>
                  <a:gs pos="0">
                    <a:schemeClr val="bg1"/>
                  </a:gs>
                  <a:gs pos="100000">
                    <a:schemeClr val="accent1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3906" name="AutoShape 114"/>
              <p:cNvSpPr>
                <a:spLocks noChangeArrowheads="1"/>
              </p:cNvSpPr>
              <p:nvPr/>
            </p:nvSpPr>
            <p:spPr bwMode="ltGray">
              <a:xfrm>
                <a:off x="336" y="2592"/>
                <a:ext cx="96" cy="1728"/>
              </a:xfrm>
              <a:prstGeom prst="roundRect">
                <a:avLst>
                  <a:gd name="adj" fmla="val 50000"/>
                </a:avLst>
              </a:prstGeom>
              <a:gradFill rotWithShape="0">
                <a:gsLst>
                  <a:gs pos="0">
                    <a:schemeClr val="bg1"/>
                  </a:gs>
                  <a:gs pos="100000">
                    <a:schemeClr val="accent1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3907" name="AutoShape 115"/>
              <p:cNvSpPr>
                <a:spLocks noChangeArrowheads="1"/>
              </p:cNvSpPr>
              <p:nvPr/>
            </p:nvSpPr>
            <p:spPr bwMode="ltGray">
              <a:xfrm>
                <a:off x="480" y="2592"/>
                <a:ext cx="96" cy="1728"/>
              </a:xfrm>
              <a:prstGeom prst="roundRect">
                <a:avLst>
                  <a:gd name="adj" fmla="val 50000"/>
                </a:avLst>
              </a:prstGeom>
              <a:gradFill rotWithShape="0">
                <a:gsLst>
                  <a:gs pos="0">
                    <a:schemeClr val="bg1"/>
                  </a:gs>
                  <a:gs pos="100000">
                    <a:schemeClr val="accent1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</p:grpSp>
      <p:sp>
        <p:nvSpPr>
          <p:cNvPr id="33887" name="Rectangle 95"/>
          <p:cNvSpPr>
            <a:spLocks noGrp="1" noChangeArrowheads="1"/>
          </p:cNvSpPr>
          <p:nvPr>
            <p:ph type="ctrTitle"/>
          </p:nvPr>
        </p:nvSpPr>
        <p:spPr>
          <a:xfrm>
            <a:off x="685800" y="1752600"/>
            <a:ext cx="77724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3888" name="Rectangle 96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41148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33889" name="Rectangle 97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3890" name="Rectangle 98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3891" name="Rectangle 99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B31A0610-3746-4E08-8C68-1AF145A66E58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8E8C94F-461E-4E34-A266-9280BC209C3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838200"/>
            <a:ext cx="1943100" cy="5410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838200"/>
            <a:ext cx="5676900" cy="5410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37E03F4-1B2E-4DCA-98DA-DFAC313F3C7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838200"/>
            <a:ext cx="7772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2133600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lipArt Placeholder 3"/>
          <p:cNvSpPr>
            <a:spLocks noGrp="1"/>
          </p:cNvSpPr>
          <p:nvPr>
            <p:ph type="clipArt" sz="half" idx="2"/>
          </p:nvPr>
        </p:nvSpPr>
        <p:spPr>
          <a:xfrm>
            <a:off x="4648200" y="2133600"/>
            <a:ext cx="3810000" cy="4114800"/>
          </a:xfrm>
        </p:spPr>
        <p:txBody>
          <a:bodyPr/>
          <a:lstStyle/>
          <a:p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85800" y="63246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246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246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49ED7E9B-C954-4018-A85E-6CCDF45F61EA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 preserve="1">
  <p:cSld name="Title, Clip Ar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838200"/>
            <a:ext cx="7772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lipArt Placeholder 2"/>
          <p:cNvSpPr>
            <a:spLocks noGrp="1"/>
          </p:cNvSpPr>
          <p:nvPr>
            <p:ph type="clipArt" sz="half" idx="1"/>
          </p:nvPr>
        </p:nvSpPr>
        <p:spPr>
          <a:xfrm>
            <a:off x="685800" y="2133600"/>
            <a:ext cx="3810000" cy="4114800"/>
          </a:xfrm>
        </p:spPr>
        <p:txBody>
          <a:bodyPr/>
          <a:lstStyle/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648200" y="2133600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85800" y="63246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246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246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AEA7F697-A58F-4781-8C37-AAC527D4D81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7E2A304-7A2E-4966-88B8-62873898A4F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0B0D829-076D-4AE2-A76B-2A1A6A517AB3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21336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1336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4A0A94B-9722-4E39-A1FD-175F4103882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B9B5772-731D-4D89-90B7-1603E045EE4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8C750A0-FB27-4F87-B0E8-42D4C906ED1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DC026C8-1F36-4173-81E3-3F7F6511D452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8D28986-111D-4E11-B5AB-B7B4244ABFA2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C1A2DA6-B4AA-46CF-8F4A-D9FD594BFC14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630" name="Group 102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grpSp>
          <p:nvGrpSpPr>
            <p:cNvPr id="22628" name="Group 100"/>
            <p:cNvGrpSpPr>
              <a:grpSpLocks/>
            </p:cNvGrpSpPr>
            <p:nvPr userDrawn="1"/>
          </p:nvGrpSpPr>
          <p:grpSpPr bwMode="auto">
            <a:xfrm>
              <a:off x="0" y="0"/>
              <a:ext cx="5760" cy="4320"/>
              <a:chOff x="0" y="0"/>
              <a:chExt cx="5760" cy="4320"/>
            </a:xfrm>
          </p:grpSpPr>
          <p:sp>
            <p:nvSpPr>
              <p:cNvPr id="22531" name="Rectangle 3"/>
              <p:cNvSpPr>
                <a:spLocks noChangeArrowheads="1"/>
              </p:cNvSpPr>
              <p:nvPr/>
            </p:nvSpPr>
            <p:spPr bwMode="hidden">
              <a:xfrm>
                <a:off x="5280" y="480"/>
                <a:ext cx="336" cy="1344"/>
              </a:xfrm>
              <a:prstGeom prst="rect">
                <a:avLst/>
              </a:prstGeom>
              <a:gradFill rotWithShape="0">
                <a:gsLst>
                  <a:gs pos="0">
                    <a:schemeClr val="accent1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2532" name="Rectangle 4"/>
              <p:cNvSpPr>
                <a:spLocks noChangeArrowheads="1"/>
              </p:cNvSpPr>
              <p:nvPr/>
            </p:nvSpPr>
            <p:spPr bwMode="ltGray">
              <a:xfrm>
                <a:off x="0" y="0"/>
                <a:ext cx="5664" cy="96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2533" name="Rectangle 5"/>
              <p:cNvSpPr>
                <a:spLocks noChangeArrowheads="1"/>
              </p:cNvSpPr>
              <p:nvPr/>
            </p:nvSpPr>
            <p:spPr bwMode="ltGray">
              <a:xfrm>
                <a:off x="5616" y="0"/>
                <a:ext cx="144" cy="4320"/>
              </a:xfrm>
              <a:prstGeom prst="rect">
                <a:avLst/>
              </a:prstGeom>
              <a:gradFill rotWithShape="0">
                <a:gsLst>
                  <a:gs pos="0">
                    <a:schemeClr val="bg2"/>
                  </a:gs>
                  <a:gs pos="5000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2534" name="Rectangle 6"/>
              <p:cNvSpPr>
                <a:spLocks noChangeArrowheads="1"/>
              </p:cNvSpPr>
              <p:nvPr/>
            </p:nvSpPr>
            <p:spPr bwMode="ltGray">
              <a:xfrm>
                <a:off x="0" y="0"/>
                <a:ext cx="144" cy="4320"/>
              </a:xfrm>
              <a:prstGeom prst="rect">
                <a:avLst/>
              </a:prstGeom>
              <a:gradFill rotWithShape="0">
                <a:gsLst>
                  <a:gs pos="0">
                    <a:schemeClr val="bg2"/>
                  </a:gs>
                  <a:gs pos="5000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2535" name="Rectangle 7"/>
              <p:cNvSpPr>
                <a:spLocks noChangeArrowheads="1"/>
              </p:cNvSpPr>
              <p:nvPr/>
            </p:nvSpPr>
            <p:spPr bwMode="hidden">
              <a:xfrm>
                <a:off x="144" y="480"/>
                <a:ext cx="336" cy="1344"/>
              </a:xfrm>
              <a:prstGeom prst="rect">
                <a:avLst/>
              </a:prstGeom>
              <a:gradFill rotWithShape="0">
                <a:gsLst>
                  <a:gs pos="0">
                    <a:schemeClr val="accent1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grpSp>
            <p:nvGrpSpPr>
              <p:cNvPr id="22536" name="Group 8"/>
              <p:cNvGrpSpPr>
                <a:grpSpLocks/>
              </p:cNvGrpSpPr>
              <p:nvPr/>
            </p:nvGrpSpPr>
            <p:grpSpPr bwMode="auto">
              <a:xfrm>
                <a:off x="8" y="32"/>
                <a:ext cx="5724" cy="608"/>
                <a:chOff x="8" y="32"/>
                <a:chExt cx="5724" cy="608"/>
              </a:xfrm>
            </p:grpSpPr>
            <p:sp>
              <p:nvSpPr>
                <p:cNvPr id="22537" name="AutoShape 9"/>
                <p:cNvSpPr>
                  <a:spLocks noChangeArrowheads="1"/>
                </p:cNvSpPr>
                <p:nvPr userDrawn="1"/>
              </p:nvSpPr>
              <p:spPr bwMode="auto">
                <a:xfrm>
                  <a:off x="56" y="32"/>
                  <a:ext cx="5641" cy="480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2538" name="Rectangle 10"/>
                <p:cNvSpPr>
                  <a:spLocks noChangeArrowheads="1"/>
                </p:cNvSpPr>
                <p:nvPr userDrawn="1"/>
              </p:nvSpPr>
              <p:spPr bwMode="auto">
                <a:xfrm>
                  <a:off x="248" y="56"/>
                  <a:ext cx="5232" cy="56"/>
                </a:xfrm>
                <a:prstGeom prst="rect">
                  <a:avLst/>
                </a:prstGeom>
                <a:solidFill>
                  <a:schemeClr val="bg2"/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grpSp>
              <p:nvGrpSpPr>
                <p:cNvPr id="22539" name="Group 11"/>
                <p:cNvGrpSpPr>
                  <a:grpSpLocks/>
                </p:cNvGrpSpPr>
                <p:nvPr userDrawn="1"/>
              </p:nvGrpSpPr>
              <p:grpSpPr bwMode="auto">
                <a:xfrm>
                  <a:off x="272" y="400"/>
                  <a:ext cx="5208" cy="113"/>
                  <a:chOff x="254" y="463"/>
                  <a:chExt cx="5208" cy="113"/>
                </a:xfrm>
              </p:grpSpPr>
              <p:sp>
                <p:nvSpPr>
                  <p:cNvPr id="22540" name="Freeform 12"/>
                  <p:cNvSpPr>
                    <a:spLocks/>
                  </p:cNvSpPr>
                  <p:nvPr/>
                </p:nvSpPr>
                <p:spPr bwMode="auto">
                  <a:xfrm flipH="1">
                    <a:off x="5232" y="468"/>
                    <a:ext cx="230" cy="106"/>
                  </a:xfrm>
                  <a:custGeom>
                    <a:avLst/>
                    <a:gdLst/>
                    <a:ahLst/>
                    <a:cxnLst>
                      <a:cxn ang="0">
                        <a:pos x="230" y="0"/>
                      </a:cxn>
                      <a:cxn ang="0">
                        <a:pos x="182" y="0"/>
                      </a:cxn>
                      <a:cxn ang="0">
                        <a:pos x="0" y="78"/>
                      </a:cxn>
                      <a:cxn ang="0">
                        <a:pos x="86" y="96"/>
                      </a:cxn>
                      <a:cxn ang="0">
                        <a:pos x="204" y="96"/>
                      </a:cxn>
                      <a:cxn ang="0">
                        <a:pos x="230" y="0"/>
                      </a:cxn>
                    </a:cxnLst>
                    <a:rect l="0" t="0" r="r" b="b"/>
                    <a:pathLst>
                      <a:path w="230" h="96">
                        <a:moveTo>
                          <a:pt x="230" y="0"/>
                        </a:moveTo>
                        <a:lnTo>
                          <a:pt x="182" y="0"/>
                        </a:lnTo>
                        <a:lnTo>
                          <a:pt x="0" y="78"/>
                        </a:lnTo>
                        <a:lnTo>
                          <a:pt x="86" y="96"/>
                        </a:lnTo>
                        <a:lnTo>
                          <a:pt x="204" y="96"/>
                        </a:lnTo>
                        <a:lnTo>
                          <a:pt x="230" y="0"/>
                        </a:lnTo>
                        <a:close/>
                      </a:path>
                    </a:pathLst>
                  </a:custGeom>
                  <a:solidFill>
                    <a:schemeClr val="bg2"/>
                  </a:solidFill>
                  <a:ln w="9525" cap="flat" cmpd="sng">
                    <a:noFill/>
                    <a:prstDash val="solid"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22541" name="Freeform 13"/>
                  <p:cNvSpPr>
                    <a:spLocks/>
                  </p:cNvSpPr>
                  <p:nvPr/>
                </p:nvSpPr>
                <p:spPr bwMode="auto">
                  <a:xfrm>
                    <a:off x="254" y="470"/>
                    <a:ext cx="230" cy="106"/>
                  </a:xfrm>
                  <a:custGeom>
                    <a:avLst/>
                    <a:gdLst/>
                    <a:ahLst/>
                    <a:cxnLst>
                      <a:cxn ang="0">
                        <a:pos x="230" y="0"/>
                      </a:cxn>
                      <a:cxn ang="0">
                        <a:pos x="182" y="0"/>
                      </a:cxn>
                      <a:cxn ang="0">
                        <a:pos x="0" y="78"/>
                      </a:cxn>
                      <a:cxn ang="0">
                        <a:pos x="86" y="96"/>
                      </a:cxn>
                      <a:cxn ang="0">
                        <a:pos x="204" y="96"/>
                      </a:cxn>
                      <a:cxn ang="0">
                        <a:pos x="230" y="0"/>
                      </a:cxn>
                    </a:cxnLst>
                    <a:rect l="0" t="0" r="r" b="b"/>
                    <a:pathLst>
                      <a:path w="230" h="96">
                        <a:moveTo>
                          <a:pt x="230" y="0"/>
                        </a:moveTo>
                        <a:lnTo>
                          <a:pt x="182" y="0"/>
                        </a:lnTo>
                        <a:lnTo>
                          <a:pt x="0" y="78"/>
                        </a:lnTo>
                        <a:lnTo>
                          <a:pt x="86" y="96"/>
                        </a:lnTo>
                        <a:lnTo>
                          <a:pt x="204" y="96"/>
                        </a:lnTo>
                        <a:lnTo>
                          <a:pt x="230" y="0"/>
                        </a:lnTo>
                        <a:close/>
                      </a:path>
                    </a:pathLst>
                  </a:custGeom>
                  <a:solidFill>
                    <a:schemeClr val="bg2"/>
                  </a:solidFill>
                  <a:ln w="9525" cap="flat" cmpd="sng">
                    <a:noFill/>
                    <a:prstDash val="solid"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grpSp>
                <p:nvGrpSpPr>
                  <p:cNvPr id="22542" name="Group 14"/>
                  <p:cNvGrpSpPr>
                    <a:grpSpLocks/>
                  </p:cNvGrpSpPr>
                  <p:nvPr/>
                </p:nvGrpSpPr>
                <p:grpSpPr bwMode="auto">
                  <a:xfrm>
                    <a:off x="450" y="463"/>
                    <a:ext cx="4812" cy="113"/>
                    <a:chOff x="450" y="463"/>
                    <a:chExt cx="4812" cy="113"/>
                  </a:xfrm>
                </p:grpSpPr>
                <p:grpSp>
                  <p:nvGrpSpPr>
                    <p:cNvPr id="22543" name="Group 15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450" y="464"/>
                      <a:ext cx="2928" cy="112"/>
                      <a:chOff x="0" y="283"/>
                      <a:chExt cx="5760" cy="220"/>
                    </a:xfrm>
                  </p:grpSpPr>
                  <p:grpSp>
                    <p:nvGrpSpPr>
                      <p:cNvPr id="22544" name="Group 16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0" y="283"/>
                        <a:ext cx="823" cy="220"/>
                        <a:chOff x="240" y="720"/>
                        <a:chExt cx="3980" cy="1064"/>
                      </a:xfrm>
                    </p:grpSpPr>
                    <p:sp>
                      <p:nvSpPr>
                        <p:cNvPr id="22545" name="Freeform 17"/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240" y="720"/>
                          <a:ext cx="2012" cy="1064"/>
                        </a:xfrm>
                        <a:custGeom>
                          <a:avLst/>
                          <a:gdLst/>
                          <a:ahLst/>
                          <a:cxnLst>
                            <a:cxn ang="0">
                              <a:pos x="0" y="54"/>
                            </a:cxn>
                            <a:cxn ang="0">
                              <a:pos x="0" y="1064"/>
                            </a:cxn>
                            <a:cxn ang="0">
                              <a:pos x="236" y="1064"/>
                            </a:cxn>
                            <a:cxn ang="0">
                              <a:pos x="1772" y="1064"/>
                            </a:cxn>
                            <a:cxn ang="0">
                              <a:pos x="2012" y="1064"/>
                            </a:cxn>
                            <a:cxn ang="0">
                              <a:pos x="2012" y="54"/>
                            </a:cxn>
                            <a:cxn ang="0">
                              <a:pos x="0" y="54"/>
                            </a:cxn>
                          </a:cxnLst>
                          <a:rect l="0" t="0" r="r" b="b"/>
                          <a:pathLst>
                            <a:path w="2012" h="1064">
                              <a:moveTo>
                                <a:pt x="0" y="54"/>
                              </a:moveTo>
                              <a:lnTo>
                                <a:pt x="0" y="1064"/>
                              </a:lnTo>
                              <a:lnTo>
                                <a:pt x="236" y="1064"/>
                              </a:lnTo>
                              <a:cubicBezTo>
                                <a:pt x="234" y="8"/>
                                <a:pt x="1770" y="0"/>
                                <a:pt x="1772" y="1064"/>
                              </a:cubicBezTo>
                              <a:lnTo>
                                <a:pt x="2012" y="1064"/>
                              </a:lnTo>
                              <a:lnTo>
                                <a:pt x="2012" y="54"/>
                              </a:lnTo>
                              <a:lnTo>
                                <a:pt x="0" y="54"/>
                              </a:lnTo>
                              <a:close/>
                            </a:path>
                          </a:pathLst>
                        </a:custGeom>
                        <a:solidFill>
                          <a:schemeClr val="bg2"/>
                        </a:solidFill>
                        <a:ln w="9525">
                          <a:noFill/>
                          <a:round/>
                          <a:headEnd/>
                          <a:tailEnd/>
                        </a:ln>
                        <a:effectLst/>
                      </p:spPr>
                      <p:txBody>
                        <a:bodyPr wrap="none" anchor="ctr"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2546" name="Freeform 18"/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2208" y="720"/>
                          <a:ext cx="2012" cy="1064"/>
                        </a:xfrm>
                        <a:custGeom>
                          <a:avLst/>
                          <a:gdLst/>
                          <a:ahLst/>
                          <a:cxnLst>
                            <a:cxn ang="0">
                              <a:pos x="0" y="54"/>
                            </a:cxn>
                            <a:cxn ang="0">
                              <a:pos x="0" y="1064"/>
                            </a:cxn>
                            <a:cxn ang="0">
                              <a:pos x="236" y="1064"/>
                            </a:cxn>
                            <a:cxn ang="0">
                              <a:pos x="1772" y="1064"/>
                            </a:cxn>
                            <a:cxn ang="0">
                              <a:pos x="2012" y="1064"/>
                            </a:cxn>
                            <a:cxn ang="0">
                              <a:pos x="2012" y="54"/>
                            </a:cxn>
                            <a:cxn ang="0">
                              <a:pos x="0" y="54"/>
                            </a:cxn>
                          </a:cxnLst>
                          <a:rect l="0" t="0" r="r" b="b"/>
                          <a:pathLst>
                            <a:path w="2012" h="1064">
                              <a:moveTo>
                                <a:pt x="0" y="54"/>
                              </a:moveTo>
                              <a:lnTo>
                                <a:pt x="0" y="1064"/>
                              </a:lnTo>
                              <a:lnTo>
                                <a:pt x="236" y="1064"/>
                              </a:lnTo>
                              <a:cubicBezTo>
                                <a:pt x="234" y="8"/>
                                <a:pt x="1770" y="0"/>
                                <a:pt x="1772" y="1064"/>
                              </a:cubicBezTo>
                              <a:lnTo>
                                <a:pt x="2012" y="1064"/>
                              </a:lnTo>
                              <a:lnTo>
                                <a:pt x="2012" y="54"/>
                              </a:lnTo>
                              <a:lnTo>
                                <a:pt x="0" y="54"/>
                              </a:lnTo>
                              <a:close/>
                            </a:path>
                          </a:pathLst>
                        </a:custGeom>
                        <a:solidFill>
                          <a:schemeClr val="bg2"/>
                        </a:solidFill>
                        <a:ln w="9525">
                          <a:noFill/>
                          <a:round/>
                          <a:headEnd/>
                          <a:tailEnd/>
                        </a:ln>
                        <a:effectLst/>
                      </p:spPr>
                      <p:txBody>
                        <a:bodyPr wrap="none" anchor="ctr"/>
                        <a:lstStyle/>
                        <a:p>
                          <a:endParaRPr lang="en-US"/>
                        </a:p>
                      </p:txBody>
                    </p:sp>
                  </p:grpSp>
                  <p:grpSp>
                    <p:nvGrpSpPr>
                      <p:cNvPr id="22547" name="Group 19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823" y="283"/>
                        <a:ext cx="823" cy="220"/>
                        <a:chOff x="240" y="720"/>
                        <a:chExt cx="3980" cy="1064"/>
                      </a:xfrm>
                    </p:grpSpPr>
                    <p:sp>
                      <p:nvSpPr>
                        <p:cNvPr id="22548" name="Freeform 20"/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240" y="720"/>
                          <a:ext cx="2012" cy="1064"/>
                        </a:xfrm>
                        <a:custGeom>
                          <a:avLst/>
                          <a:gdLst/>
                          <a:ahLst/>
                          <a:cxnLst>
                            <a:cxn ang="0">
                              <a:pos x="0" y="54"/>
                            </a:cxn>
                            <a:cxn ang="0">
                              <a:pos x="0" y="1064"/>
                            </a:cxn>
                            <a:cxn ang="0">
                              <a:pos x="236" y="1064"/>
                            </a:cxn>
                            <a:cxn ang="0">
                              <a:pos x="1772" y="1064"/>
                            </a:cxn>
                            <a:cxn ang="0">
                              <a:pos x="2012" y="1064"/>
                            </a:cxn>
                            <a:cxn ang="0">
                              <a:pos x="2012" y="54"/>
                            </a:cxn>
                            <a:cxn ang="0">
                              <a:pos x="0" y="54"/>
                            </a:cxn>
                          </a:cxnLst>
                          <a:rect l="0" t="0" r="r" b="b"/>
                          <a:pathLst>
                            <a:path w="2012" h="1064">
                              <a:moveTo>
                                <a:pt x="0" y="54"/>
                              </a:moveTo>
                              <a:lnTo>
                                <a:pt x="0" y="1064"/>
                              </a:lnTo>
                              <a:lnTo>
                                <a:pt x="236" y="1064"/>
                              </a:lnTo>
                              <a:cubicBezTo>
                                <a:pt x="234" y="8"/>
                                <a:pt x="1770" y="0"/>
                                <a:pt x="1772" y="1064"/>
                              </a:cubicBezTo>
                              <a:lnTo>
                                <a:pt x="2012" y="1064"/>
                              </a:lnTo>
                              <a:lnTo>
                                <a:pt x="2012" y="54"/>
                              </a:lnTo>
                              <a:lnTo>
                                <a:pt x="0" y="54"/>
                              </a:lnTo>
                              <a:close/>
                            </a:path>
                          </a:pathLst>
                        </a:custGeom>
                        <a:solidFill>
                          <a:schemeClr val="bg2"/>
                        </a:solidFill>
                        <a:ln w="9525">
                          <a:noFill/>
                          <a:round/>
                          <a:headEnd/>
                          <a:tailEnd/>
                        </a:ln>
                        <a:effectLst/>
                      </p:spPr>
                      <p:txBody>
                        <a:bodyPr wrap="none" anchor="ctr"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2549" name="Freeform 21"/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2208" y="720"/>
                          <a:ext cx="2012" cy="1064"/>
                        </a:xfrm>
                        <a:custGeom>
                          <a:avLst/>
                          <a:gdLst/>
                          <a:ahLst/>
                          <a:cxnLst>
                            <a:cxn ang="0">
                              <a:pos x="0" y="54"/>
                            </a:cxn>
                            <a:cxn ang="0">
                              <a:pos x="0" y="1064"/>
                            </a:cxn>
                            <a:cxn ang="0">
                              <a:pos x="236" y="1064"/>
                            </a:cxn>
                            <a:cxn ang="0">
                              <a:pos x="1772" y="1064"/>
                            </a:cxn>
                            <a:cxn ang="0">
                              <a:pos x="2012" y="1064"/>
                            </a:cxn>
                            <a:cxn ang="0">
                              <a:pos x="2012" y="54"/>
                            </a:cxn>
                            <a:cxn ang="0">
                              <a:pos x="0" y="54"/>
                            </a:cxn>
                          </a:cxnLst>
                          <a:rect l="0" t="0" r="r" b="b"/>
                          <a:pathLst>
                            <a:path w="2012" h="1064">
                              <a:moveTo>
                                <a:pt x="0" y="54"/>
                              </a:moveTo>
                              <a:lnTo>
                                <a:pt x="0" y="1064"/>
                              </a:lnTo>
                              <a:lnTo>
                                <a:pt x="236" y="1064"/>
                              </a:lnTo>
                              <a:cubicBezTo>
                                <a:pt x="234" y="8"/>
                                <a:pt x="1770" y="0"/>
                                <a:pt x="1772" y="1064"/>
                              </a:cubicBezTo>
                              <a:lnTo>
                                <a:pt x="2012" y="1064"/>
                              </a:lnTo>
                              <a:lnTo>
                                <a:pt x="2012" y="54"/>
                              </a:lnTo>
                              <a:lnTo>
                                <a:pt x="0" y="54"/>
                              </a:lnTo>
                              <a:close/>
                            </a:path>
                          </a:pathLst>
                        </a:custGeom>
                        <a:solidFill>
                          <a:schemeClr val="bg2"/>
                        </a:solidFill>
                        <a:ln w="9525">
                          <a:noFill/>
                          <a:round/>
                          <a:headEnd/>
                          <a:tailEnd/>
                        </a:ln>
                        <a:effectLst/>
                      </p:spPr>
                      <p:txBody>
                        <a:bodyPr wrap="none" anchor="ctr"/>
                        <a:lstStyle/>
                        <a:p>
                          <a:endParaRPr lang="en-US"/>
                        </a:p>
                      </p:txBody>
                    </p:sp>
                  </p:grpSp>
                  <p:grpSp>
                    <p:nvGrpSpPr>
                      <p:cNvPr id="22550" name="Group 22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1646" y="283"/>
                        <a:ext cx="823" cy="220"/>
                        <a:chOff x="1646" y="283"/>
                        <a:chExt cx="823" cy="220"/>
                      </a:xfrm>
                    </p:grpSpPr>
                    <p:sp>
                      <p:nvSpPr>
                        <p:cNvPr id="22551" name="Freeform 23"/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1646" y="283"/>
                          <a:ext cx="416" cy="220"/>
                        </a:xfrm>
                        <a:custGeom>
                          <a:avLst/>
                          <a:gdLst/>
                          <a:ahLst/>
                          <a:cxnLst>
                            <a:cxn ang="0">
                              <a:pos x="0" y="54"/>
                            </a:cxn>
                            <a:cxn ang="0">
                              <a:pos x="0" y="1064"/>
                            </a:cxn>
                            <a:cxn ang="0">
                              <a:pos x="236" y="1064"/>
                            </a:cxn>
                            <a:cxn ang="0">
                              <a:pos x="1772" y="1064"/>
                            </a:cxn>
                            <a:cxn ang="0">
                              <a:pos x="2012" y="1064"/>
                            </a:cxn>
                            <a:cxn ang="0">
                              <a:pos x="2012" y="54"/>
                            </a:cxn>
                            <a:cxn ang="0">
                              <a:pos x="0" y="54"/>
                            </a:cxn>
                          </a:cxnLst>
                          <a:rect l="0" t="0" r="r" b="b"/>
                          <a:pathLst>
                            <a:path w="2012" h="1064">
                              <a:moveTo>
                                <a:pt x="0" y="54"/>
                              </a:moveTo>
                              <a:lnTo>
                                <a:pt x="0" y="1064"/>
                              </a:lnTo>
                              <a:lnTo>
                                <a:pt x="236" y="1064"/>
                              </a:lnTo>
                              <a:cubicBezTo>
                                <a:pt x="234" y="8"/>
                                <a:pt x="1770" y="0"/>
                                <a:pt x="1772" y="1064"/>
                              </a:cubicBezTo>
                              <a:lnTo>
                                <a:pt x="2012" y="1064"/>
                              </a:lnTo>
                              <a:lnTo>
                                <a:pt x="2012" y="54"/>
                              </a:lnTo>
                              <a:lnTo>
                                <a:pt x="0" y="54"/>
                              </a:lnTo>
                              <a:close/>
                            </a:path>
                          </a:pathLst>
                        </a:custGeom>
                        <a:solidFill>
                          <a:schemeClr val="bg2"/>
                        </a:solidFill>
                        <a:ln w="9525">
                          <a:noFill/>
                          <a:round/>
                          <a:headEnd/>
                          <a:tailEnd/>
                        </a:ln>
                        <a:effectLst/>
                      </p:spPr>
                      <p:txBody>
                        <a:bodyPr wrap="none" anchor="ctr"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2552" name="Freeform 24"/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2053" y="283"/>
                          <a:ext cx="416" cy="220"/>
                        </a:xfrm>
                        <a:custGeom>
                          <a:avLst/>
                          <a:gdLst/>
                          <a:ahLst/>
                          <a:cxnLst>
                            <a:cxn ang="0">
                              <a:pos x="0" y="54"/>
                            </a:cxn>
                            <a:cxn ang="0">
                              <a:pos x="0" y="1064"/>
                            </a:cxn>
                            <a:cxn ang="0">
                              <a:pos x="236" y="1064"/>
                            </a:cxn>
                            <a:cxn ang="0">
                              <a:pos x="1772" y="1064"/>
                            </a:cxn>
                            <a:cxn ang="0">
                              <a:pos x="2012" y="1064"/>
                            </a:cxn>
                            <a:cxn ang="0">
                              <a:pos x="2012" y="54"/>
                            </a:cxn>
                            <a:cxn ang="0">
                              <a:pos x="0" y="54"/>
                            </a:cxn>
                          </a:cxnLst>
                          <a:rect l="0" t="0" r="r" b="b"/>
                          <a:pathLst>
                            <a:path w="2012" h="1064">
                              <a:moveTo>
                                <a:pt x="0" y="54"/>
                              </a:moveTo>
                              <a:lnTo>
                                <a:pt x="0" y="1064"/>
                              </a:lnTo>
                              <a:lnTo>
                                <a:pt x="236" y="1064"/>
                              </a:lnTo>
                              <a:cubicBezTo>
                                <a:pt x="234" y="8"/>
                                <a:pt x="1770" y="0"/>
                                <a:pt x="1772" y="1064"/>
                              </a:cubicBezTo>
                              <a:lnTo>
                                <a:pt x="2012" y="1064"/>
                              </a:lnTo>
                              <a:lnTo>
                                <a:pt x="2012" y="54"/>
                              </a:lnTo>
                              <a:lnTo>
                                <a:pt x="0" y="54"/>
                              </a:lnTo>
                              <a:close/>
                            </a:path>
                          </a:pathLst>
                        </a:custGeom>
                        <a:solidFill>
                          <a:schemeClr val="bg2"/>
                        </a:solidFill>
                        <a:ln w="9525">
                          <a:noFill/>
                          <a:round/>
                          <a:headEnd/>
                          <a:tailEnd/>
                        </a:ln>
                        <a:effectLst/>
                      </p:spPr>
                      <p:txBody>
                        <a:bodyPr wrap="none" anchor="ctr"/>
                        <a:lstStyle/>
                        <a:p>
                          <a:endParaRPr lang="en-US"/>
                        </a:p>
                      </p:txBody>
                    </p:sp>
                  </p:grpSp>
                  <p:grpSp>
                    <p:nvGrpSpPr>
                      <p:cNvPr id="22553" name="Group 25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2469" y="283"/>
                        <a:ext cx="822" cy="220"/>
                        <a:chOff x="240" y="720"/>
                        <a:chExt cx="3980" cy="1064"/>
                      </a:xfrm>
                    </p:grpSpPr>
                    <p:sp>
                      <p:nvSpPr>
                        <p:cNvPr id="22554" name="Freeform 26"/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240" y="720"/>
                          <a:ext cx="2012" cy="1064"/>
                        </a:xfrm>
                        <a:custGeom>
                          <a:avLst/>
                          <a:gdLst/>
                          <a:ahLst/>
                          <a:cxnLst>
                            <a:cxn ang="0">
                              <a:pos x="0" y="54"/>
                            </a:cxn>
                            <a:cxn ang="0">
                              <a:pos x="0" y="1064"/>
                            </a:cxn>
                            <a:cxn ang="0">
                              <a:pos x="236" y="1064"/>
                            </a:cxn>
                            <a:cxn ang="0">
                              <a:pos x="1772" y="1064"/>
                            </a:cxn>
                            <a:cxn ang="0">
                              <a:pos x="2012" y="1064"/>
                            </a:cxn>
                            <a:cxn ang="0">
                              <a:pos x="2012" y="54"/>
                            </a:cxn>
                            <a:cxn ang="0">
                              <a:pos x="0" y="54"/>
                            </a:cxn>
                          </a:cxnLst>
                          <a:rect l="0" t="0" r="r" b="b"/>
                          <a:pathLst>
                            <a:path w="2012" h="1064">
                              <a:moveTo>
                                <a:pt x="0" y="54"/>
                              </a:moveTo>
                              <a:lnTo>
                                <a:pt x="0" y="1064"/>
                              </a:lnTo>
                              <a:lnTo>
                                <a:pt x="236" y="1064"/>
                              </a:lnTo>
                              <a:cubicBezTo>
                                <a:pt x="234" y="8"/>
                                <a:pt x="1770" y="0"/>
                                <a:pt x="1772" y="1064"/>
                              </a:cubicBezTo>
                              <a:lnTo>
                                <a:pt x="2012" y="1064"/>
                              </a:lnTo>
                              <a:lnTo>
                                <a:pt x="2012" y="54"/>
                              </a:lnTo>
                              <a:lnTo>
                                <a:pt x="0" y="54"/>
                              </a:lnTo>
                              <a:close/>
                            </a:path>
                          </a:pathLst>
                        </a:custGeom>
                        <a:solidFill>
                          <a:schemeClr val="bg2"/>
                        </a:solidFill>
                        <a:ln w="9525">
                          <a:noFill/>
                          <a:round/>
                          <a:headEnd/>
                          <a:tailEnd/>
                        </a:ln>
                        <a:effectLst/>
                      </p:spPr>
                      <p:txBody>
                        <a:bodyPr wrap="none" anchor="ctr"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2555" name="Freeform 27"/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2208" y="720"/>
                          <a:ext cx="2012" cy="1064"/>
                        </a:xfrm>
                        <a:custGeom>
                          <a:avLst/>
                          <a:gdLst/>
                          <a:ahLst/>
                          <a:cxnLst>
                            <a:cxn ang="0">
                              <a:pos x="0" y="54"/>
                            </a:cxn>
                            <a:cxn ang="0">
                              <a:pos x="0" y="1064"/>
                            </a:cxn>
                            <a:cxn ang="0">
                              <a:pos x="236" y="1064"/>
                            </a:cxn>
                            <a:cxn ang="0">
                              <a:pos x="1772" y="1064"/>
                            </a:cxn>
                            <a:cxn ang="0">
                              <a:pos x="2012" y="1064"/>
                            </a:cxn>
                            <a:cxn ang="0">
                              <a:pos x="2012" y="54"/>
                            </a:cxn>
                            <a:cxn ang="0">
                              <a:pos x="0" y="54"/>
                            </a:cxn>
                          </a:cxnLst>
                          <a:rect l="0" t="0" r="r" b="b"/>
                          <a:pathLst>
                            <a:path w="2012" h="1064">
                              <a:moveTo>
                                <a:pt x="0" y="54"/>
                              </a:moveTo>
                              <a:lnTo>
                                <a:pt x="0" y="1064"/>
                              </a:lnTo>
                              <a:lnTo>
                                <a:pt x="236" y="1064"/>
                              </a:lnTo>
                              <a:cubicBezTo>
                                <a:pt x="234" y="8"/>
                                <a:pt x="1770" y="0"/>
                                <a:pt x="1772" y="1064"/>
                              </a:cubicBezTo>
                              <a:lnTo>
                                <a:pt x="2012" y="1064"/>
                              </a:lnTo>
                              <a:lnTo>
                                <a:pt x="2012" y="54"/>
                              </a:lnTo>
                              <a:lnTo>
                                <a:pt x="0" y="54"/>
                              </a:lnTo>
                              <a:close/>
                            </a:path>
                          </a:pathLst>
                        </a:custGeom>
                        <a:solidFill>
                          <a:schemeClr val="bg2"/>
                        </a:solidFill>
                        <a:ln w="9525">
                          <a:noFill/>
                          <a:round/>
                          <a:headEnd/>
                          <a:tailEnd/>
                        </a:ln>
                        <a:effectLst/>
                      </p:spPr>
                      <p:txBody>
                        <a:bodyPr wrap="none" anchor="ctr"/>
                        <a:lstStyle/>
                        <a:p>
                          <a:endParaRPr lang="en-US"/>
                        </a:p>
                      </p:txBody>
                    </p:sp>
                  </p:grpSp>
                  <p:grpSp>
                    <p:nvGrpSpPr>
                      <p:cNvPr id="22556" name="Group 28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3291" y="283"/>
                        <a:ext cx="823" cy="220"/>
                        <a:chOff x="240" y="720"/>
                        <a:chExt cx="3980" cy="1064"/>
                      </a:xfrm>
                    </p:grpSpPr>
                    <p:sp>
                      <p:nvSpPr>
                        <p:cNvPr id="22557" name="Freeform 29"/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240" y="720"/>
                          <a:ext cx="2012" cy="1064"/>
                        </a:xfrm>
                        <a:custGeom>
                          <a:avLst/>
                          <a:gdLst/>
                          <a:ahLst/>
                          <a:cxnLst>
                            <a:cxn ang="0">
                              <a:pos x="0" y="54"/>
                            </a:cxn>
                            <a:cxn ang="0">
                              <a:pos x="0" y="1064"/>
                            </a:cxn>
                            <a:cxn ang="0">
                              <a:pos x="236" y="1064"/>
                            </a:cxn>
                            <a:cxn ang="0">
                              <a:pos x="1772" y="1064"/>
                            </a:cxn>
                            <a:cxn ang="0">
                              <a:pos x="2012" y="1064"/>
                            </a:cxn>
                            <a:cxn ang="0">
                              <a:pos x="2012" y="54"/>
                            </a:cxn>
                            <a:cxn ang="0">
                              <a:pos x="0" y="54"/>
                            </a:cxn>
                          </a:cxnLst>
                          <a:rect l="0" t="0" r="r" b="b"/>
                          <a:pathLst>
                            <a:path w="2012" h="1064">
                              <a:moveTo>
                                <a:pt x="0" y="54"/>
                              </a:moveTo>
                              <a:lnTo>
                                <a:pt x="0" y="1064"/>
                              </a:lnTo>
                              <a:lnTo>
                                <a:pt x="236" y="1064"/>
                              </a:lnTo>
                              <a:cubicBezTo>
                                <a:pt x="234" y="8"/>
                                <a:pt x="1770" y="0"/>
                                <a:pt x="1772" y="1064"/>
                              </a:cubicBezTo>
                              <a:lnTo>
                                <a:pt x="2012" y="1064"/>
                              </a:lnTo>
                              <a:lnTo>
                                <a:pt x="2012" y="54"/>
                              </a:lnTo>
                              <a:lnTo>
                                <a:pt x="0" y="54"/>
                              </a:lnTo>
                              <a:close/>
                            </a:path>
                          </a:pathLst>
                        </a:custGeom>
                        <a:solidFill>
                          <a:schemeClr val="bg2"/>
                        </a:solidFill>
                        <a:ln w="9525">
                          <a:noFill/>
                          <a:round/>
                          <a:headEnd/>
                          <a:tailEnd/>
                        </a:ln>
                        <a:effectLst/>
                      </p:spPr>
                      <p:txBody>
                        <a:bodyPr wrap="none" anchor="ctr"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2558" name="Freeform 30"/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2208" y="720"/>
                          <a:ext cx="2012" cy="1064"/>
                        </a:xfrm>
                        <a:custGeom>
                          <a:avLst/>
                          <a:gdLst/>
                          <a:ahLst/>
                          <a:cxnLst>
                            <a:cxn ang="0">
                              <a:pos x="0" y="54"/>
                            </a:cxn>
                            <a:cxn ang="0">
                              <a:pos x="0" y="1064"/>
                            </a:cxn>
                            <a:cxn ang="0">
                              <a:pos x="236" y="1064"/>
                            </a:cxn>
                            <a:cxn ang="0">
                              <a:pos x="1772" y="1064"/>
                            </a:cxn>
                            <a:cxn ang="0">
                              <a:pos x="2012" y="1064"/>
                            </a:cxn>
                            <a:cxn ang="0">
                              <a:pos x="2012" y="54"/>
                            </a:cxn>
                            <a:cxn ang="0">
                              <a:pos x="0" y="54"/>
                            </a:cxn>
                          </a:cxnLst>
                          <a:rect l="0" t="0" r="r" b="b"/>
                          <a:pathLst>
                            <a:path w="2012" h="1064">
                              <a:moveTo>
                                <a:pt x="0" y="54"/>
                              </a:moveTo>
                              <a:lnTo>
                                <a:pt x="0" y="1064"/>
                              </a:lnTo>
                              <a:lnTo>
                                <a:pt x="236" y="1064"/>
                              </a:lnTo>
                              <a:cubicBezTo>
                                <a:pt x="234" y="8"/>
                                <a:pt x="1770" y="0"/>
                                <a:pt x="1772" y="1064"/>
                              </a:cubicBezTo>
                              <a:lnTo>
                                <a:pt x="2012" y="1064"/>
                              </a:lnTo>
                              <a:lnTo>
                                <a:pt x="2012" y="54"/>
                              </a:lnTo>
                              <a:lnTo>
                                <a:pt x="0" y="54"/>
                              </a:lnTo>
                              <a:close/>
                            </a:path>
                          </a:pathLst>
                        </a:custGeom>
                        <a:solidFill>
                          <a:schemeClr val="bg2"/>
                        </a:solidFill>
                        <a:ln w="9525">
                          <a:noFill/>
                          <a:round/>
                          <a:headEnd/>
                          <a:tailEnd/>
                        </a:ln>
                        <a:effectLst/>
                      </p:spPr>
                      <p:txBody>
                        <a:bodyPr wrap="none" anchor="ctr"/>
                        <a:lstStyle/>
                        <a:p>
                          <a:endParaRPr lang="en-US"/>
                        </a:p>
                      </p:txBody>
                    </p:sp>
                  </p:grpSp>
                  <p:grpSp>
                    <p:nvGrpSpPr>
                      <p:cNvPr id="22559" name="Group 31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4114" y="283"/>
                        <a:ext cx="823" cy="220"/>
                        <a:chOff x="240" y="720"/>
                        <a:chExt cx="3980" cy="1064"/>
                      </a:xfrm>
                    </p:grpSpPr>
                    <p:sp>
                      <p:nvSpPr>
                        <p:cNvPr id="22560" name="Freeform 32"/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240" y="720"/>
                          <a:ext cx="2012" cy="1064"/>
                        </a:xfrm>
                        <a:custGeom>
                          <a:avLst/>
                          <a:gdLst/>
                          <a:ahLst/>
                          <a:cxnLst>
                            <a:cxn ang="0">
                              <a:pos x="0" y="54"/>
                            </a:cxn>
                            <a:cxn ang="0">
                              <a:pos x="0" y="1064"/>
                            </a:cxn>
                            <a:cxn ang="0">
                              <a:pos x="236" y="1064"/>
                            </a:cxn>
                            <a:cxn ang="0">
                              <a:pos x="1772" y="1064"/>
                            </a:cxn>
                            <a:cxn ang="0">
                              <a:pos x="2012" y="1064"/>
                            </a:cxn>
                            <a:cxn ang="0">
                              <a:pos x="2012" y="54"/>
                            </a:cxn>
                            <a:cxn ang="0">
                              <a:pos x="0" y="54"/>
                            </a:cxn>
                          </a:cxnLst>
                          <a:rect l="0" t="0" r="r" b="b"/>
                          <a:pathLst>
                            <a:path w="2012" h="1064">
                              <a:moveTo>
                                <a:pt x="0" y="54"/>
                              </a:moveTo>
                              <a:lnTo>
                                <a:pt x="0" y="1064"/>
                              </a:lnTo>
                              <a:lnTo>
                                <a:pt x="236" y="1064"/>
                              </a:lnTo>
                              <a:cubicBezTo>
                                <a:pt x="234" y="8"/>
                                <a:pt x="1770" y="0"/>
                                <a:pt x="1772" y="1064"/>
                              </a:cubicBezTo>
                              <a:lnTo>
                                <a:pt x="2012" y="1064"/>
                              </a:lnTo>
                              <a:lnTo>
                                <a:pt x="2012" y="54"/>
                              </a:lnTo>
                              <a:lnTo>
                                <a:pt x="0" y="54"/>
                              </a:lnTo>
                              <a:close/>
                            </a:path>
                          </a:pathLst>
                        </a:custGeom>
                        <a:solidFill>
                          <a:schemeClr val="bg2"/>
                        </a:solidFill>
                        <a:ln w="9525">
                          <a:noFill/>
                          <a:round/>
                          <a:headEnd/>
                          <a:tailEnd/>
                        </a:ln>
                        <a:effectLst/>
                      </p:spPr>
                      <p:txBody>
                        <a:bodyPr wrap="none" anchor="ctr"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2561" name="Freeform 33"/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2208" y="720"/>
                          <a:ext cx="2012" cy="1064"/>
                        </a:xfrm>
                        <a:custGeom>
                          <a:avLst/>
                          <a:gdLst/>
                          <a:ahLst/>
                          <a:cxnLst>
                            <a:cxn ang="0">
                              <a:pos x="0" y="54"/>
                            </a:cxn>
                            <a:cxn ang="0">
                              <a:pos x="0" y="1064"/>
                            </a:cxn>
                            <a:cxn ang="0">
                              <a:pos x="236" y="1064"/>
                            </a:cxn>
                            <a:cxn ang="0">
                              <a:pos x="1772" y="1064"/>
                            </a:cxn>
                            <a:cxn ang="0">
                              <a:pos x="2012" y="1064"/>
                            </a:cxn>
                            <a:cxn ang="0">
                              <a:pos x="2012" y="54"/>
                            </a:cxn>
                            <a:cxn ang="0">
                              <a:pos x="0" y="54"/>
                            </a:cxn>
                          </a:cxnLst>
                          <a:rect l="0" t="0" r="r" b="b"/>
                          <a:pathLst>
                            <a:path w="2012" h="1064">
                              <a:moveTo>
                                <a:pt x="0" y="54"/>
                              </a:moveTo>
                              <a:lnTo>
                                <a:pt x="0" y="1064"/>
                              </a:lnTo>
                              <a:lnTo>
                                <a:pt x="236" y="1064"/>
                              </a:lnTo>
                              <a:cubicBezTo>
                                <a:pt x="234" y="8"/>
                                <a:pt x="1770" y="0"/>
                                <a:pt x="1772" y="1064"/>
                              </a:cubicBezTo>
                              <a:lnTo>
                                <a:pt x="2012" y="1064"/>
                              </a:lnTo>
                              <a:lnTo>
                                <a:pt x="2012" y="54"/>
                              </a:lnTo>
                              <a:lnTo>
                                <a:pt x="0" y="54"/>
                              </a:lnTo>
                              <a:close/>
                            </a:path>
                          </a:pathLst>
                        </a:custGeom>
                        <a:solidFill>
                          <a:schemeClr val="bg2"/>
                        </a:solidFill>
                        <a:ln w="9525">
                          <a:noFill/>
                          <a:round/>
                          <a:headEnd/>
                          <a:tailEnd/>
                        </a:ln>
                        <a:effectLst/>
                      </p:spPr>
                      <p:txBody>
                        <a:bodyPr wrap="none" anchor="ctr"/>
                        <a:lstStyle/>
                        <a:p>
                          <a:endParaRPr lang="en-US"/>
                        </a:p>
                      </p:txBody>
                    </p:sp>
                  </p:grpSp>
                  <p:grpSp>
                    <p:nvGrpSpPr>
                      <p:cNvPr id="22562" name="Group 34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4937" y="283"/>
                        <a:ext cx="823" cy="220"/>
                        <a:chOff x="240" y="720"/>
                        <a:chExt cx="3980" cy="1064"/>
                      </a:xfrm>
                    </p:grpSpPr>
                    <p:sp>
                      <p:nvSpPr>
                        <p:cNvPr id="22563" name="Freeform 35"/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240" y="720"/>
                          <a:ext cx="2012" cy="1064"/>
                        </a:xfrm>
                        <a:custGeom>
                          <a:avLst/>
                          <a:gdLst/>
                          <a:ahLst/>
                          <a:cxnLst>
                            <a:cxn ang="0">
                              <a:pos x="0" y="54"/>
                            </a:cxn>
                            <a:cxn ang="0">
                              <a:pos x="0" y="1064"/>
                            </a:cxn>
                            <a:cxn ang="0">
                              <a:pos x="236" y="1064"/>
                            </a:cxn>
                            <a:cxn ang="0">
                              <a:pos x="1772" y="1064"/>
                            </a:cxn>
                            <a:cxn ang="0">
                              <a:pos x="2012" y="1064"/>
                            </a:cxn>
                            <a:cxn ang="0">
                              <a:pos x="2012" y="54"/>
                            </a:cxn>
                            <a:cxn ang="0">
                              <a:pos x="0" y="54"/>
                            </a:cxn>
                          </a:cxnLst>
                          <a:rect l="0" t="0" r="r" b="b"/>
                          <a:pathLst>
                            <a:path w="2012" h="1064">
                              <a:moveTo>
                                <a:pt x="0" y="54"/>
                              </a:moveTo>
                              <a:lnTo>
                                <a:pt x="0" y="1064"/>
                              </a:lnTo>
                              <a:lnTo>
                                <a:pt x="236" y="1064"/>
                              </a:lnTo>
                              <a:cubicBezTo>
                                <a:pt x="234" y="8"/>
                                <a:pt x="1770" y="0"/>
                                <a:pt x="1772" y="1064"/>
                              </a:cubicBezTo>
                              <a:lnTo>
                                <a:pt x="2012" y="1064"/>
                              </a:lnTo>
                              <a:lnTo>
                                <a:pt x="2012" y="54"/>
                              </a:lnTo>
                              <a:lnTo>
                                <a:pt x="0" y="54"/>
                              </a:lnTo>
                              <a:close/>
                            </a:path>
                          </a:pathLst>
                        </a:custGeom>
                        <a:solidFill>
                          <a:schemeClr val="bg2"/>
                        </a:solidFill>
                        <a:ln w="9525">
                          <a:noFill/>
                          <a:round/>
                          <a:headEnd/>
                          <a:tailEnd/>
                        </a:ln>
                        <a:effectLst/>
                      </p:spPr>
                      <p:txBody>
                        <a:bodyPr wrap="none" anchor="ctr"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2564" name="Freeform 36"/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2208" y="720"/>
                          <a:ext cx="2012" cy="1064"/>
                        </a:xfrm>
                        <a:custGeom>
                          <a:avLst/>
                          <a:gdLst/>
                          <a:ahLst/>
                          <a:cxnLst>
                            <a:cxn ang="0">
                              <a:pos x="0" y="54"/>
                            </a:cxn>
                            <a:cxn ang="0">
                              <a:pos x="0" y="1064"/>
                            </a:cxn>
                            <a:cxn ang="0">
                              <a:pos x="236" y="1064"/>
                            </a:cxn>
                            <a:cxn ang="0">
                              <a:pos x="1772" y="1064"/>
                            </a:cxn>
                            <a:cxn ang="0">
                              <a:pos x="2012" y="1064"/>
                            </a:cxn>
                            <a:cxn ang="0">
                              <a:pos x="2012" y="54"/>
                            </a:cxn>
                            <a:cxn ang="0">
                              <a:pos x="0" y="54"/>
                            </a:cxn>
                          </a:cxnLst>
                          <a:rect l="0" t="0" r="r" b="b"/>
                          <a:pathLst>
                            <a:path w="2012" h="1064">
                              <a:moveTo>
                                <a:pt x="0" y="54"/>
                              </a:moveTo>
                              <a:lnTo>
                                <a:pt x="0" y="1064"/>
                              </a:lnTo>
                              <a:lnTo>
                                <a:pt x="236" y="1064"/>
                              </a:lnTo>
                              <a:cubicBezTo>
                                <a:pt x="234" y="8"/>
                                <a:pt x="1770" y="0"/>
                                <a:pt x="1772" y="1064"/>
                              </a:cubicBezTo>
                              <a:lnTo>
                                <a:pt x="2012" y="1064"/>
                              </a:lnTo>
                              <a:lnTo>
                                <a:pt x="2012" y="54"/>
                              </a:lnTo>
                              <a:lnTo>
                                <a:pt x="0" y="54"/>
                              </a:lnTo>
                              <a:close/>
                            </a:path>
                          </a:pathLst>
                        </a:custGeom>
                        <a:solidFill>
                          <a:schemeClr val="bg2"/>
                        </a:solidFill>
                        <a:ln w="9525">
                          <a:noFill/>
                          <a:round/>
                          <a:headEnd/>
                          <a:tailEnd/>
                        </a:ln>
                        <a:effectLst/>
                      </p:spPr>
                      <p:txBody>
                        <a:bodyPr wrap="none" anchor="ctr"/>
                        <a:lstStyle/>
                        <a:p>
                          <a:endParaRPr lang="en-US"/>
                        </a:p>
                      </p:txBody>
                    </p:sp>
                  </p:grpSp>
                </p:grpSp>
                <p:grpSp>
                  <p:nvGrpSpPr>
                    <p:cNvPr id="22565" name="Group 37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3378" y="463"/>
                      <a:ext cx="418" cy="112"/>
                      <a:chOff x="240" y="720"/>
                      <a:chExt cx="3980" cy="1064"/>
                    </a:xfrm>
                  </p:grpSpPr>
                  <p:sp>
                    <p:nvSpPr>
                      <p:cNvPr id="22566" name="Freeform 38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40" y="720"/>
                        <a:ext cx="2012" cy="1064"/>
                      </a:xfrm>
                      <a:custGeom>
                        <a:avLst/>
                        <a:gdLst/>
                        <a:ahLst/>
                        <a:cxnLst>
                          <a:cxn ang="0">
                            <a:pos x="0" y="54"/>
                          </a:cxn>
                          <a:cxn ang="0">
                            <a:pos x="0" y="1064"/>
                          </a:cxn>
                          <a:cxn ang="0">
                            <a:pos x="236" y="1064"/>
                          </a:cxn>
                          <a:cxn ang="0">
                            <a:pos x="1772" y="1064"/>
                          </a:cxn>
                          <a:cxn ang="0">
                            <a:pos x="2012" y="1064"/>
                          </a:cxn>
                          <a:cxn ang="0">
                            <a:pos x="2012" y="54"/>
                          </a:cxn>
                          <a:cxn ang="0">
                            <a:pos x="0" y="54"/>
                          </a:cxn>
                        </a:cxnLst>
                        <a:rect l="0" t="0" r="r" b="b"/>
                        <a:pathLst>
                          <a:path w="2012" h="1064">
                            <a:moveTo>
                              <a:pt x="0" y="54"/>
                            </a:moveTo>
                            <a:lnTo>
                              <a:pt x="0" y="1064"/>
                            </a:lnTo>
                            <a:lnTo>
                              <a:pt x="236" y="1064"/>
                            </a:lnTo>
                            <a:cubicBezTo>
                              <a:pt x="234" y="8"/>
                              <a:pt x="1770" y="0"/>
                              <a:pt x="1772" y="1064"/>
                            </a:cubicBezTo>
                            <a:lnTo>
                              <a:pt x="2012" y="1064"/>
                            </a:lnTo>
                            <a:lnTo>
                              <a:pt x="2012" y="54"/>
                            </a:lnTo>
                            <a:lnTo>
                              <a:pt x="0" y="54"/>
                            </a:lnTo>
                            <a:close/>
                          </a:path>
                        </a:pathLst>
                      </a:custGeom>
                      <a:solidFill>
                        <a:schemeClr val="bg2"/>
                      </a:solidFill>
                      <a:ln w="9525">
                        <a:noFill/>
                        <a:round/>
                        <a:headEnd/>
                        <a:tailEnd/>
                      </a:ln>
                      <a:effectLst/>
                    </p:spPr>
                    <p:txBody>
                      <a:bodyPr wrap="none" anchor="ctr"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22567" name="Freeform 39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208" y="720"/>
                        <a:ext cx="2012" cy="1064"/>
                      </a:xfrm>
                      <a:custGeom>
                        <a:avLst/>
                        <a:gdLst/>
                        <a:ahLst/>
                        <a:cxnLst>
                          <a:cxn ang="0">
                            <a:pos x="0" y="54"/>
                          </a:cxn>
                          <a:cxn ang="0">
                            <a:pos x="0" y="1064"/>
                          </a:cxn>
                          <a:cxn ang="0">
                            <a:pos x="236" y="1064"/>
                          </a:cxn>
                          <a:cxn ang="0">
                            <a:pos x="1772" y="1064"/>
                          </a:cxn>
                          <a:cxn ang="0">
                            <a:pos x="2012" y="1064"/>
                          </a:cxn>
                          <a:cxn ang="0">
                            <a:pos x="2012" y="54"/>
                          </a:cxn>
                          <a:cxn ang="0">
                            <a:pos x="0" y="54"/>
                          </a:cxn>
                        </a:cxnLst>
                        <a:rect l="0" t="0" r="r" b="b"/>
                        <a:pathLst>
                          <a:path w="2012" h="1064">
                            <a:moveTo>
                              <a:pt x="0" y="54"/>
                            </a:moveTo>
                            <a:lnTo>
                              <a:pt x="0" y="1064"/>
                            </a:lnTo>
                            <a:lnTo>
                              <a:pt x="236" y="1064"/>
                            </a:lnTo>
                            <a:cubicBezTo>
                              <a:pt x="234" y="8"/>
                              <a:pt x="1770" y="0"/>
                              <a:pt x="1772" y="1064"/>
                            </a:cubicBezTo>
                            <a:lnTo>
                              <a:pt x="2012" y="1064"/>
                            </a:lnTo>
                            <a:lnTo>
                              <a:pt x="2012" y="54"/>
                            </a:lnTo>
                            <a:lnTo>
                              <a:pt x="0" y="54"/>
                            </a:lnTo>
                            <a:close/>
                          </a:path>
                        </a:pathLst>
                      </a:custGeom>
                      <a:solidFill>
                        <a:schemeClr val="bg2"/>
                      </a:solidFill>
                      <a:ln w="9525">
                        <a:noFill/>
                        <a:round/>
                        <a:headEnd/>
                        <a:tailEnd/>
                      </a:ln>
                      <a:effectLst/>
                    </p:spPr>
                    <p:txBody>
                      <a:bodyPr wrap="none" anchor="ctr"/>
                      <a:lstStyle/>
                      <a:p>
                        <a:endParaRPr lang="en-US"/>
                      </a:p>
                    </p:txBody>
                  </p:sp>
                </p:grpSp>
                <p:grpSp>
                  <p:nvGrpSpPr>
                    <p:cNvPr id="22568" name="Group 40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3796" y="463"/>
                      <a:ext cx="419" cy="112"/>
                      <a:chOff x="240" y="720"/>
                      <a:chExt cx="3980" cy="1064"/>
                    </a:xfrm>
                  </p:grpSpPr>
                  <p:sp>
                    <p:nvSpPr>
                      <p:cNvPr id="22569" name="Freeform 41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40" y="720"/>
                        <a:ext cx="2012" cy="1064"/>
                      </a:xfrm>
                      <a:custGeom>
                        <a:avLst/>
                        <a:gdLst/>
                        <a:ahLst/>
                        <a:cxnLst>
                          <a:cxn ang="0">
                            <a:pos x="0" y="54"/>
                          </a:cxn>
                          <a:cxn ang="0">
                            <a:pos x="0" y="1064"/>
                          </a:cxn>
                          <a:cxn ang="0">
                            <a:pos x="236" y="1064"/>
                          </a:cxn>
                          <a:cxn ang="0">
                            <a:pos x="1772" y="1064"/>
                          </a:cxn>
                          <a:cxn ang="0">
                            <a:pos x="2012" y="1064"/>
                          </a:cxn>
                          <a:cxn ang="0">
                            <a:pos x="2012" y="54"/>
                          </a:cxn>
                          <a:cxn ang="0">
                            <a:pos x="0" y="54"/>
                          </a:cxn>
                        </a:cxnLst>
                        <a:rect l="0" t="0" r="r" b="b"/>
                        <a:pathLst>
                          <a:path w="2012" h="1064">
                            <a:moveTo>
                              <a:pt x="0" y="54"/>
                            </a:moveTo>
                            <a:lnTo>
                              <a:pt x="0" y="1064"/>
                            </a:lnTo>
                            <a:lnTo>
                              <a:pt x="236" y="1064"/>
                            </a:lnTo>
                            <a:cubicBezTo>
                              <a:pt x="234" y="8"/>
                              <a:pt x="1770" y="0"/>
                              <a:pt x="1772" y="1064"/>
                            </a:cubicBezTo>
                            <a:lnTo>
                              <a:pt x="2012" y="1064"/>
                            </a:lnTo>
                            <a:lnTo>
                              <a:pt x="2012" y="54"/>
                            </a:lnTo>
                            <a:lnTo>
                              <a:pt x="0" y="54"/>
                            </a:lnTo>
                            <a:close/>
                          </a:path>
                        </a:pathLst>
                      </a:custGeom>
                      <a:solidFill>
                        <a:schemeClr val="bg2"/>
                      </a:solidFill>
                      <a:ln w="9525">
                        <a:noFill/>
                        <a:round/>
                        <a:headEnd/>
                        <a:tailEnd/>
                      </a:ln>
                      <a:effectLst/>
                    </p:spPr>
                    <p:txBody>
                      <a:bodyPr wrap="none" anchor="ctr"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22570" name="Freeform 42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208" y="720"/>
                        <a:ext cx="2012" cy="1064"/>
                      </a:xfrm>
                      <a:custGeom>
                        <a:avLst/>
                        <a:gdLst/>
                        <a:ahLst/>
                        <a:cxnLst>
                          <a:cxn ang="0">
                            <a:pos x="0" y="54"/>
                          </a:cxn>
                          <a:cxn ang="0">
                            <a:pos x="0" y="1064"/>
                          </a:cxn>
                          <a:cxn ang="0">
                            <a:pos x="236" y="1064"/>
                          </a:cxn>
                          <a:cxn ang="0">
                            <a:pos x="1772" y="1064"/>
                          </a:cxn>
                          <a:cxn ang="0">
                            <a:pos x="2012" y="1064"/>
                          </a:cxn>
                          <a:cxn ang="0">
                            <a:pos x="2012" y="54"/>
                          </a:cxn>
                          <a:cxn ang="0">
                            <a:pos x="0" y="54"/>
                          </a:cxn>
                        </a:cxnLst>
                        <a:rect l="0" t="0" r="r" b="b"/>
                        <a:pathLst>
                          <a:path w="2012" h="1064">
                            <a:moveTo>
                              <a:pt x="0" y="54"/>
                            </a:moveTo>
                            <a:lnTo>
                              <a:pt x="0" y="1064"/>
                            </a:lnTo>
                            <a:lnTo>
                              <a:pt x="236" y="1064"/>
                            </a:lnTo>
                            <a:cubicBezTo>
                              <a:pt x="234" y="8"/>
                              <a:pt x="1770" y="0"/>
                              <a:pt x="1772" y="1064"/>
                            </a:cubicBezTo>
                            <a:lnTo>
                              <a:pt x="2012" y="1064"/>
                            </a:lnTo>
                            <a:lnTo>
                              <a:pt x="2012" y="54"/>
                            </a:lnTo>
                            <a:lnTo>
                              <a:pt x="0" y="54"/>
                            </a:lnTo>
                            <a:close/>
                          </a:path>
                        </a:pathLst>
                      </a:custGeom>
                      <a:solidFill>
                        <a:schemeClr val="bg2"/>
                      </a:solidFill>
                      <a:ln w="9525">
                        <a:noFill/>
                        <a:round/>
                        <a:headEnd/>
                        <a:tailEnd/>
                      </a:ln>
                      <a:effectLst/>
                    </p:spPr>
                    <p:txBody>
                      <a:bodyPr wrap="none" anchor="ctr"/>
                      <a:lstStyle/>
                      <a:p>
                        <a:endParaRPr lang="en-US"/>
                      </a:p>
                    </p:txBody>
                  </p:sp>
                </p:grpSp>
                <p:grpSp>
                  <p:nvGrpSpPr>
                    <p:cNvPr id="22571" name="Group 43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4215" y="463"/>
                      <a:ext cx="418" cy="112"/>
                      <a:chOff x="1646" y="283"/>
                      <a:chExt cx="823" cy="220"/>
                    </a:xfrm>
                  </p:grpSpPr>
                  <p:sp>
                    <p:nvSpPr>
                      <p:cNvPr id="22572" name="Freeform 44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1646" y="283"/>
                        <a:ext cx="416" cy="220"/>
                      </a:xfrm>
                      <a:custGeom>
                        <a:avLst/>
                        <a:gdLst/>
                        <a:ahLst/>
                        <a:cxnLst>
                          <a:cxn ang="0">
                            <a:pos x="0" y="54"/>
                          </a:cxn>
                          <a:cxn ang="0">
                            <a:pos x="0" y="1064"/>
                          </a:cxn>
                          <a:cxn ang="0">
                            <a:pos x="236" y="1064"/>
                          </a:cxn>
                          <a:cxn ang="0">
                            <a:pos x="1772" y="1064"/>
                          </a:cxn>
                          <a:cxn ang="0">
                            <a:pos x="2012" y="1064"/>
                          </a:cxn>
                          <a:cxn ang="0">
                            <a:pos x="2012" y="54"/>
                          </a:cxn>
                          <a:cxn ang="0">
                            <a:pos x="0" y="54"/>
                          </a:cxn>
                        </a:cxnLst>
                        <a:rect l="0" t="0" r="r" b="b"/>
                        <a:pathLst>
                          <a:path w="2012" h="1064">
                            <a:moveTo>
                              <a:pt x="0" y="54"/>
                            </a:moveTo>
                            <a:lnTo>
                              <a:pt x="0" y="1064"/>
                            </a:lnTo>
                            <a:lnTo>
                              <a:pt x="236" y="1064"/>
                            </a:lnTo>
                            <a:cubicBezTo>
                              <a:pt x="234" y="8"/>
                              <a:pt x="1770" y="0"/>
                              <a:pt x="1772" y="1064"/>
                            </a:cubicBezTo>
                            <a:lnTo>
                              <a:pt x="2012" y="1064"/>
                            </a:lnTo>
                            <a:lnTo>
                              <a:pt x="2012" y="54"/>
                            </a:lnTo>
                            <a:lnTo>
                              <a:pt x="0" y="54"/>
                            </a:lnTo>
                            <a:close/>
                          </a:path>
                        </a:pathLst>
                      </a:custGeom>
                      <a:solidFill>
                        <a:schemeClr val="bg2"/>
                      </a:solidFill>
                      <a:ln w="9525">
                        <a:noFill/>
                        <a:round/>
                        <a:headEnd/>
                        <a:tailEnd/>
                      </a:ln>
                      <a:effectLst/>
                    </p:spPr>
                    <p:txBody>
                      <a:bodyPr wrap="none" anchor="ctr"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22573" name="Freeform 45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053" y="283"/>
                        <a:ext cx="416" cy="220"/>
                      </a:xfrm>
                      <a:custGeom>
                        <a:avLst/>
                        <a:gdLst/>
                        <a:ahLst/>
                        <a:cxnLst>
                          <a:cxn ang="0">
                            <a:pos x="0" y="54"/>
                          </a:cxn>
                          <a:cxn ang="0">
                            <a:pos x="0" y="1064"/>
                          </a:cxn>
                          <a:cxn ang="0">
                            <a:pos x="236" y="1064"/>
                          </a:cxn>
                          <a:cxn ang="0">
                            <a:pos x="1772" y="1064"/>
                          </a:cxn>
                          <a:cxn ang="0">
                            <a:pos x="2012" y="1064"/>
                          </a:cxn>
                          <a:cxn ang="0">
                            <a:pos x="2012" y="54"/>
                          </a:cxn>
                          <a:cxn ang="0">
                            <a:pos x="0" y="54"/>
                          </a:cxn>
                        </a:cxnLst>
                        <a:rect l="0" t="0" r="r" b="b"/>
                        <a:pathLst>
                          <a:path w="2012" h="1064">
                            <a:moveTo>
                              <a:pt x="0" y="54"/>
                            </a:moveTo>
                            <a:lnTo>
                              <a:pt x="0" y="1064"/>
                            </a:lnTo>
                            <a:lnTo>
                              <a:pt x="236" y="1064"/>
                            </a:lnTo>
                            <a:cubicBezTo>
                              <a:pt x="234" y="8"/>
                              <a:pt x="1770" y="0"/>
                              <a:pt x="1772" y="1064"/>
                            </a:cubicBezTo>
                            <a:lnTo>
                              <a:pt x="2012" y="1064"/>
                            </a:lnTo>
                            <a:lnTo>
                              <a:pt x="2012" y="54"/>
                            </a:lnTo>
                            <a:lnTo>
                              <a:pt x="0" y="54"/>
                            </a:lnTo>
                            <a:close/>
                          </a:path>
                        </a:pathLst>
                      </a:custGeom>
                      <a:solidFill>
                        <a:schemeClr val="bg2"/>
                      </a:solidFill>
                      <a:ln w="9525">
                        <a:noFill/>
                        <a:round/>
                        <a:headEnd/>
                        <a:tailEnd/>
                      </a:ln>
                      <a:effectLst/>
                    </p:spPr>
                    <p:txBody>
                      <a:bodyPr wrap="none" anchor="ctr"/>
                      <a:lstStyle/>
                      <a:p>
                        <a:endParaRPr lang="en-US"/>
                      </a:p>
                    </p:txBody>
                  </p:sp>
                </p:grpSp>
                <p:grpSp>
                  <p:nvGrpSpPr>
                    <p:cNvPr id="22574" name="Group 46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4633" y="463"/>
                      <a:ext cx="418" cy="112"/>
                      <a:chOff x="240" y="720"/>
                      <a:chExt cx="3980" cy="1064"/>
                    </a:xfrm>
                  </p:grpSpPr>
                  <p:sp>
                    <p:nvSpPr>
                      <p:cNvPr id="22575" name="Freeform 47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40" y="720"/>
                        <a:ext cx="2012" cy="1064"/>
                      </a:xfrm>
                      <a:custGeom>
                        <a:avLst/>
                        <a:gdLst/>
                        <a:ahLst/>
                        <a:cxnLst>
                          <a:cxn ang="0">
                            <a:pos x="0" y="54"/>
                          </a:cxn>
                          <a:cxn ang="0">
                            <a:pos x="0" y="1064"/>
                          </a:cxn>
                          <a:cxn ang="0">
                            <a:pos x="236" y="1064"/>
                          </a:cxn>
                          <a:cxn ang="0">
                            <a:pos x="1772" y="1064"/>
                          </a:cxn>
                          <a:cxn ang="0">
                            <a:pos x="2012" y="1064"/>
                          </a:cxn>
                          <a:cxn ang="0">
                            <a:pos x="2012" y="54"/>
                          </a:cxn>
                          <a:cxn ang="0">
                            <a:pos x="0" y="54"/>
                          </a:cxn>
                        </a:cxnLst>
                        <a:rect l="0" t="0" r="r" b="b"/>
                        <a:pathLst>
                          <a:path w="2012" h="1064">
                            <a:moveTo>
                              <a:pt x="0" y="54"/>
                            </a:moveTo>
                            <a:lnTo>
                              <a:pt x="0" y="1064"/>
                            </a:lnTo>
                            <a:lnTo>
                              <a:pt x="236" y="1064"/>
                            </a:lnTo>
                            <a:cubicBezTo>
                              <a:pt x="234" y="8"/>
                              <a:pt x="1770" y="0"/>
                              <a:pt x="1772" y="1064"/>
                            </a:cubicBezTo>
                            <a:lnTo>
                              <a:pt x="2012" y="1064"/>
                            </a:lnTo>
                            <a:lnTo>
                              <a:pt x="2012" y="54"/>
                            </a:lnTo>
                            <a:lnTo>
                              <a:pt x="0" y="54"/>
                            </a:lnTo>
                            <a:close/>
                          </a:path>
                        </a:pathLst>
                      </a:custGeom>
                      <a:solidFill>
                        <a:schemeClr val="bg2"/>
                      </a:solidFill>
                      <a:ln w="9525">
                        <a:noFill/>
                        <a:round/>
                        <a:headEnd/>
                        <a:tailEnd/>
                      </a:ln>
                      <a:effectLst/>
                    </p:spPr>
                    <p:txBody>
                      <a:bodyPr wrap="none" anchor="ctr"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22576" name="Freeform 48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208" y="720"/>
                        <a:ext cx="2012" cy="1064"/>
                      </a:xfrm>
                      <a:custGeom>
                        <a:avLst/>
                        <a:gdLst/>
                        <a:ahLst/>
                        <a:cxnLst>
                          <a:cxn ang="0">
                            <a:pos x="0" y="54"/>
                          </a:cxn>
                          <a:cxn ang="0">
                            <a:pos x="0" y="1064"/>
                          </a:cxn>
                          <a:cxn ang="0">
                            <a:pos x="236" y="1064"/>
                          </a:cxn>
                          <a:cxn ang="0">
                            <a:pos x="1772" y="1064"/>
                          </a:cxn>
                          <a:cxn ang="0">
                            <a:pos x="2012" y="1064"/>
                          </a:cxn>
                          <a:cxn ang="0">
                            <a:pos x="2012" y="54"/>
                          </a:cxn>
                          <a:cxn ang="0">
                            <a:pos x="0" y="54"/>
                          </a:cxn>
                        </a:cxnLst>
                        <a:rect l="0" t="0" r="r" b="b"/>
                        <a:pathLst>
                          <a:path w="2012" h="1064">
                            <a:moveTo>
                              <a:pt x="0" y="54"/>
                            </a:moveTo>
                            <a:lnTo>
                              <a:pt x="0" y="1064"/>
                            </a:lnTo>
                            <a:lnTo>
                              <a:pt x="236" y="1064"/>
                            </a:lnTo>
                            <a:cubicBezTo>
                              <a:pt x="234" y="8"/>
                              <a:pt x="1770" y="0"/>
                              <a:pt x="1772" y="1064"/>
                            </a:cubicBezTo>
                            <a:lnTo>
                              <a:pt x="2012" y="1064"/>
                            </a:lnTo>
                            <a:lnTo>
                              <a:pt x="2012" y="54"/>
                            </a:lnTo>
                            <a:lnTo>
                              <a:pt x="0" y="54"/>
                            </a:lnTo>
                            <a:close/>
                          </a:path>
                        </a:pathLst>
                      </a:custGeom>
                      <a:solidFill>
                        <a:schemeClr val="bg2"/>
                      </a:solidFill>
                      <a:ln w="9525">
                        <a:noFill/>
                        <a:round/>
                        <a:headEnd/>
                        <a:tailEnd/>
                      </a:ln>
                      <a:effectLst/>
                    </p:spPr>
                    <p:txBody>
                      <a:bodyPr wrap="none" anchor="ctr"/>
                      <a:lstStyle/>
                      <a:p>
                        <a:endParaRPr lang="en-US"/>
                      </a:p>
                    </p:txBody>
                  </p:sp>
                </p:grpSp>
                <p:sp>
                  <p:nvSpPr>
                    <p:cNvPr id="22577" name="Freeform 49"/>
                    <p:cNvSpPr>
                      <a:spLocks/>
                    </p:cNvSpPr>
                    <p:nvPr/>
                  </p:nvSpPr>
                  <p:spPr bwMode="auto">
                    <a:xfrm>
                      <a:off x="5051" y="463"/>
                      <a:ext cx="211" cy="112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4"/>
                        </a:cxn>
                        <a:cxn ang="0">
                          <a:pos x="0" y="1064"/>
                        </a:cxn>
                        <a:cxn ang="0">
                          <a:pos x="236" y="1064"/>
                        </a:cxn>
                        <a:cxn ang="0">
                          <a:pos x="1772" y="1064"/>
                        </a:cxn>
                        <a:cxn ang="0">
                          <a:pos x="2012" y="1064"/>
                        </a:cxn>
                        <a:cxn ang="0">
                          <a:pos x="2012" y="54"/>
                        </a:cxn>
                        <a:cxn ang="0">
                          <a:pos x="0" y="54"/>
                        </a:cxn>
                      </a:cxnLst>
                      <a:rect l="0" t="0" r="r" b="b"/>
                      <a:pathLst>
                        <a:path w="2012" h="1064">
                          <a:moveTo>
                            <a:pt x="0" y="54"/>
                          </a:moveTo>
                          <a:lnTo>
                            <a:pt x="0" y="1064"/>
                          </a:lnTo>
                          <a:lnTo>
                            <a:pt x="236" y="1064"/>
                          </a:lnTo>
                          <a:cubicBezTo>
                            <a:pt x="234" y="8"/>
                            <a:pt x="1770" y="0"/>
                            <a:pt x="1772" y="1064"/>
                          </a:cubicBezTo>
                          <a:lnTo>
                            <a:pt x="2012" y="1064"/>
                          </a:lnTo>
                          <a:lnTo>
                            <a:pt x="2012" y="54"/>
                          </a:lnTo>
                          <a:lnTo>
                            <a:pt x="0" y="54"/>
                          </a:lnTo>
                          <a:close/>
                        </a:path>
                      </a:pathLst>
                    </a:custGeom>
                    <a:solidFill>
                      <a:schemeClr val="bg2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endParaRPr lang="en-US"/>
                    </a:p>
                  </p:txBody>
                </p:sp>
              </p:grpSp>
            </p:grpSp>
            <p:grpSp>
              <p:nvGrpSpPr>
                <p:cNvPr id="22578" name="Group 50"/>
                <p:cNvGrpSpPr>
                  <a:grpSpLocks/>
                </p:cNvGrpSpPr>
                <p:nvPr userDrawn="1"/>
              </p:nvGrpSpPr>
              <p:grpSpPr bwMode="auto">
                <a:xfrm>
                  <a:off x="262" y="399"/>
                  <a:ext cx="5208" cy="113"/>
                  <a:chOff x="254" y="463"/>
                  <a:chExt cx="5208" cy="113"/>
                </a:xfrm>
              </p:grpSpPr>
              <p:sp>
                <p:nvSpPr>
                  <p:cNvPr id="22579" name="Freeform 51"/>
                  <p:cNvSpPr>
                    <a:spLocks/>
                  </p:cNvSpPr>
                  <p:nvPr/>
                </p:nvSpPr>
                <p:spPr bwMode="auto">
                  <a:xfrm flipH="1">
                    <a:off x="5232" y="468"/>
                    <a:ext cx="230" cy="106"/>
                  </a:xfrm>
                  <a:custGeom>
                    <a:avLst/>
                    <a:gdLst/>
                    <a:ahLst/>
                    <a:cxnLst>
                      <a:cxn ang="0">
                        <a:pos x="230" y="0"/>
                      </a:cxn>
                      <a:cxn ang="0">
                        <a:pos x="182" y="0"/>
                      </a:cxn>
                      <a:cxn ang="0">
                        <a:pos x="0" y="78"/>
                      </a:cxn>
                      <a:cxn ang="0">
                        <a:pos x="86" y="96"/>
                      </a:cxn>
                      <a:cxn ang="0">
                        <a:pos x="204" y="96"/>
                      </a:cxn>
                      <a:cxn ang="0">
                        <a:pos x="230" y="0"/>
                      </a:cxn>
                    </a:cxnLst>
                    <a:rect l="0" t="0" r="r" b="b"/>
                    <a:pathLst>
                      <a:path w="230" h="96">
                        <a:moveTo>
                          <a:pt x="230" y="0"/>
                        </a:moveTo>
                        <a:lnTo>
                          <a:pt x="182" y="0"/>
                        </a:lnTo>
                        <a:lnTo>
                          <a:pt x="0" y="78"/>
                        </a:lnTo>
                        <a:lnTo>
                          <a:pt x="86" y="96"/>
                        </a:lnTo>
                        <a:lnTo>
                          <a:pt x="204" y="96"/>
                        </a:lnTo>
                        <a:lnTo>
                          <a:pt x="230" y="0"/>
                        </a:lnTo>
                        <a:close/>
                      </a:path>
                    </a:pathLst>
                  </a:custGeom>
                  <a:solidFill>
                    <a:schemeClr val="accent1"/>
                  </a:solidFill>
                  <a:ln w="9525" cap="flat" cmpd="sng">
                    <a:noFill/>
                    <a:prstDash val="solid"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22580" name="Freeform 52"/>
                  <p:cNvSpPr>
                    <a:spLocks/>
                  </p:cNvSpPr>
                  <p:nvPr/>
                </p:nvSpPr>
                <p:spPr bwMode="auto">
                  <a:xfrm>
                    <a:off x="254" y="470"/>
                    <a:ext cx="230" cy="106"/>
                  </a:xfrm>
                  <a:custGeom>
                    <a:avLst/>
                    <a:gdLst/>
                    <a:ahLst/>
                    <a:cxnLst>
                      <a:cxn ang="0">
                        <a:pos x="230" y="0"/>
                      </a:cxn>
                      <a:cxn ang="0">
                        <a:pos x="182" y="0"/>
                      </a:cxn>
                      <a:cxn ang="0">
                        <a:pos x="0" y="78"/>
                      </a:cxn>
                      <a:cxn ang="0">
                        <a:pos x="86" y="96"/>
                      </a:cxn>
                      <a:cxn ang="0">
                        <a:pos x="204" y="96"/>
                      </a:cxn>
                      <a:cxn ang="0">
                        <a:pos x="230" y="0"/>
                      </a:cxn>
                    </a:cxnLst>
                    <a:rect l="0" t="0" r="r" b="b"/>
                    <a:pathLst>
                      <a:path w="230" h="96">
                        <a:moveTo>
                          <a:pt x="230" y="0"/>
                        </a:moveTo>
                        <a:lnTo>
                          <a:pt x="182" y="0"/>
                        </a:lnTo>
                        <a:lnTo>
                          <a:pt x="0" y="78"/>
                        </a:lnTo>
                        <a:lnTo>
                          <a:pt x="86" y="96"/>
                        </a:lnTo>
                        <a:lnTo>
                          <a:pt x="204" y="96"/>
                        </a:lnTo>
                        <a:lnTo>
                          <a:pt x="230" y="0"/>
                        </a:lnTo>
                        <a:close/>
                      </a:path>
                    </a:pathLst>
                  </a:custGeom>
                  <a:solidFill>
                    <a:schemeClr val="accent1"/>
                  </a:solidFill>
                  <a:ln w="9525" cap="flat" cmpd="sng">
                    <a:noFill/>
                    <a:prstDash val="solid"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grpSp>
                <p:nvGrpSpPr>
                  <p:cNvPr id="22581" name="Group 53"/>
                  <p:cNvGrpSpPr>
                    <a:grpSpLocks/>
                  </p:cNvGrpSpPr>
                  <p:nvPr/>
                </p:nvGrpSpPr>
                <p:grpSpPr bwMode="auto">
                  <a:xfrm>
                    <a:off x="450" y="463"/>
                    <a:ext cx="4812" cy="113"/>
                    <a:chOff x="450" y="463"/>
                    <a:chExt cx="4812" cy="113"/>
                  </a:xfrm>
                </p:grpSpPr>
                <p:grpSp>
                  <p:nvGrpSpPr>
                    <p:cNvPr id="22582" name="Group 54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450" y="464"/>
                      <a:ext cx="2928" cy="112"/>
                      <a:chOff x="0" y="283"/>
                      <a:chExt cx="5760" cy="220"/>
                    </a:xfrm>
                  </p:grpSpPr>
                  <p:grpSp>
                    <p:nvGrpSpPr>
                      <p:cNvPr id="22583" name="Group 55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0" y="283"/>
                        <a:ext cx="823" cy="220"/>
                        <a:chOff x="240" y="720"/>
                        <a:chExt cx="3980" cy="1064"/>
                      </a:xfrm>
                    </p:grpSpPr>
                    <p:sp>
                      <p:nvSpPr>
                        <p:cNvPr id="22584" name="Freeform 56"/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240" y="720"/>
                          <a:ext cx="2012" cy="1064"/>
                        </a:xfrm>
                        <a:custGeom>
                          <a:avLst/>
                          <a:gdLst/>
                          <a:ahLst/>
                          <a:cxnLst>
                            <a:cxn ang="0">
                              <a:pos x="0" y="54"/>
                            </a:cxn>
                            <a:cxn ang="0">
                              <a:pos x="0" y="1064"/>
                            </a:cxn>
                            <a:cxn ang="0">
                              <a:pos x="236" y="1064"/>
                            </a:cxn>
                            <a:cxn ang="0">
                              <a:pos x="1772" y="1064"/>
                            </a:cxn>
                            <a:cxn ang="0">
                              <a:pos x="2012" y="1064"/>
                            </a:cxn>
                            <a:cxn ang="0">
                              <a:pos x="2012" y="54"/>
                            </a:cxn>
                            <a:cxn ang="0">
                              <a:pos x="0" y="54"/>
                            </a:cxn>
                          </a:cxnLst>
                          <a:rect l="0" t="0" r="r" b="b"/>
                          <a:pathLst>
                            <a:path w="2012" h="1064">
                              <a:moveTo>
                                <a:pt x="0" y="54"/>
                              </a:moveTo>
                              <a:lnTo>
                                <a:pt x="0" y="1064"/>
                              </a:lnTo>
                              <a:lnTo>
                                <a:pt x="236" y="1064"/>
                              </a:lnTo>
                              <a:cubicBezTo>
                                <a:pt x="234" y="8"/>
                                <a:pt x="1770" y="0"/>
                                <a:pt x="1772" y="1064"/>
                              </a:cubicBezTo>
                              <a:lnTo>
                                <a:pt x="2012" y="1064"/>
                              </a:lnTo>
                              <a:lnTo>
                                <a:pt x="2012" y="54"/>
                              </a:lnTo>
                              <a:lnTo>
                                <a:pt x="0" y="54"/>
                              </a:lnTo>
                              <a:close/>
                            </a:path>
                          </a:pathLst>
                        </a:custGeom>
                        <a:solidFill>
                          <a:schemeClr val="accent1"/>
                        </a:solidFill>
                        <a:ln w="9525">
                          <a:noFill/>
                          <a:round/>
                          <a:headEnd/>
                          <a:tailEnd/>
                        </a:ln>
                        <a:effectLst/>
                      </p:spPr>
                      <p:txBody>
                        <a:bodyPr wrap="none" anchor="ctr"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2585" name="Freeform 57"/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2208" y="720"/>
                          <a:ext cx="2012" cy="1064"/>
                        </a:xfrm>
                        <a:custGeom>
                          <a:avLst/>
                          <a:gdLst/>
                          <a:ahLst/>
                          <a:cxnLst>
                            <a:cxn ang="0">
                              <a:pos x="0" y="54"/>
                            </a:cxn>
                            <a:cxn ang="0">
                              <a:pos x="0" y="1064"/>
                            </a:cxn>
                            <a:cxn ang="0">
                              <a:pos x="236" y="1064"/>
                            </a:cxn>
                            <a:cxn ang="0">
                              <a:pos x="1772" y="1064"/>
                            </a:cxn>
                            <a:cxn ang="0">
                              <a:pos x="2012" y="1064"/>
                            </a:cxn>
                            <a:cxn ang="0">
                              <a:pos x="2012" y="54"/>
                            </a:cxn>
                            <a:cxn ang="0">
                              <a:pos x="0" y="54"/>
                            </a:cxn>
                          </a:cxnLst>
                          <a:rect l="0" t="0" r="r" b="b"/>
                          <a:pathLst>
                            <a:path w="2012" h="1064">
                              <a:moveTo>
                                <a:pt x="0" y="54"/>
                              </a:moveTo>
                              <a:lnTo>
                                <a:pt x="0" y="1064"/>
                              </a:lnTo>
                              <a:lnTo>
                                <a:pt x="236" y="1064"/>
                              </a:lnTo>
                              <a:cubicBezTo>
                                <a:pt x="234" y="8"/>
                                <a:pt x="1770" y="0"/>
                                <a:pt x="1772" y="1064"/>
                              </a:cubicBezTo>
                              <a:lnTo>
                                <a:pt x="2012" y="1064"/>
                              </a:lnTo>
                              <a:lnTo>
                                <a:pt x="2012" y="54"/>
                              </a:lnTo>
                              <a:lnTo>
                                <a:pt x="0" y="54"/>
                              </a:lnTo>
                              <a:close/>
                            </a:path>
                          </a:pathLst>
                        </a:custGeom>
                        <a:solidFill>
                          <a:schemeClr val="accent1"/>
                        </a:solidFill>
                        <a:ln w="9525">
                          <a:noFill/>
                          <a:round/>
                          <a:headEnd/>
                          <a:tailEnd/>
                        </a:ln>
                        <a:effectLst/>
                      </p:spPr>
                      <p:txBody>
                        <a:bodyPr wrap="none" anchor="ctr"/>
                        <a:lstStyle/>
                        <a:p>
                          <a:endParaRPr lang="en-US"/>
                        </a:p>
                      </p:txBody>
                    </p:sp>
                  </p:grpSp>
                  <p:grpSp>
                    <p:nvGrpSpPr>
                      <p:cNvPr id="22586" name="Group 58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823" y="283"/>
                        <a:ext cx="823" cy="220"/>
                        <a:chOff x="240" y="720"/>
                        <a:chExt cx="3980" cy="1064"/>
                      </a:xfrm>
                    </p:grpSpPr>
                    <p:sp>
                      <p:nvSpPr>
                        <p:cNvPr id="22587" name="Freeform 59"/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240" y="720"/>
                          <a:ext cx="2012" cy="1064"/>
                        </a:xfrm>
                        <a:custGeom>
                          <a:avLst/>
                          <a:gdLst/>
                          <a:ahLst/>
                          <a:cxnLst>
                            <a:cxn ang="0">
                              <a:pos x="0" y="54"/>
                            </a:cxn>
                            <a:cxn ang="0">
                              <a:pos x="0" y="1064"/>
                            </a:cxn>
                            <a:cxn ang="0">
                              <a:pos x="236" y="1064"/>
                            </a:cxn>
                            <a:cxn ang="0">
                              <a:pos x="1772" y="1064"/>
                            </a:cxn>
                            <a:cxn ang="0">
                              <a:pos x="2012" y="1064"/>
                            </a:cxn>
                            <a:cxn ang="0">
                              <a:pos x="2012" y="54"/>
                            </a:cxn>
                            <a:cxn ang="0">
                              <a:pos x="0" y="54"/>
                            </a:cxn>
                          </a:cxnLst>
                          <a:rect l="0" t="0" r="r" b="b"/>
                          <a:pathLst>
                            <a:path w="2012" h="1064">
                              <a:moveTo>
                                <a:pt x="0" y="54"/>
                              </a:moveTo>
                              <a:lnTo>
                                <a:pt x="0" y="1064"/>
                              </a:lnTo>
                              <a:lnTo>
                                <a:pt x="236" y="1064"/>
                              </a:lnTo>
                              <a:cubicBezTo>
                                <a:pt x="234" y="8"/>
                                <a:pt x="1770" y="0"/>
                                <a:pt x="1772" y="1064"/>
                              </a:cubicBezTo>
                              <a:lnTo>
                                <a:pt x="2012" y="1064"/>
                              </a:lnTo>
                              <a:lnTo>
                                <a:pt x="2012" y="54"/>
                              </a:lnTo>
                              <a:lnTo>
                                <a:pt x="0" y="54"/>
                              </a:lnTo>
                              <a:close/>
                            </a:path>
                          </a:pathLst>
                        </a:custGeom>
                        <a:solidFill>
                          <a:schemeClr val="accent1"/>
                        </a:solidFill>
                        <a:ln w="9525">
                          <a:noFill/>
                          <a:round/>
                          <a:headEnd/>
                          <a:tailEnd/>
                        </a:ln>
                        <a:effectLst/>
                      </p:spPr>
                      <p:txBody>
                        <a:bodyPr wrap="none" anchor="ctr"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2588" name="Freeform 60"/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2208" y="720"/>
                          <a:ext cx="2012" cy="1064"/>
                        </a:xfrm>
                        <a:custGeom>
                          <a:avLst/>
                          <a:gdLst/>
                          <a:ahLst/>
                          <a:cxnLst>
                            <a:cxn ang="0">
                              <a:pos x="0" y="54"/>
                            </a:cxn>
                            <a:cxn ang="0">
                              <a:pos x="0" y="1064"/>
                            </a:cxn>
                            <a:cxn ang="0">
                              <a:pos x="236" y="1064"/>
                            </a:cxn>
                            <a:cxn ang="0">
                              <a:pos x="1772" y="1064"/>
                            </a:cxn>
                            <a:cxn ang="0">
                              <a:pos x="2012" y="1064"/>
                            </a:cxn>
                            <a:cxn ang="0">
                              <a:pos x="2012" y="54"/>
                            </a:cxn>
                            <a:cxn ang="0">
                              <a:pos x="0" y="54"/>
                            </a:cxn>
                          </a:cxnLst>
                          <a:rect l="0" t="0" r="r" b="b"/>
                          <a:pathLst>
                            <a:path w="2012" h="1064">
                              <a:moveTo>
                                <a:pt x="0" y="54"/>
                              </a:moveTo>
                              <a:lnTo>
                                <a:pt x="0" y="1064"/>
                              </a:lnTo>
                              <a:lnTo>
                                <a:pt x="236" y="1064"/>
                              </a:lnTo>
                              <a:cubicBezTo>
                                <a:pt x="234" y="8"/>
                                <a:pt x="1770" y="0"/>
                                <a:pt x="1772" y="1064"/>
                              </a:cubicBezTo>
                              <a:lnTo>
                                <a:pt x="2012" y="1064"/>
                              </a:lnTo>
                              <a:lnTo>
                                <a:pt x="2012" y="54"/>
                              </a:lnTo>
                              <a:lnTo>
                                <a:pt x="0" y="54"/>
                              </a:lnTo>
                              <a:close/>
                            </a:path>
                          </a:pathLst>
                        </a:custGeom>
                        <a:solidFill>
                          <a:schemeClr val="accent1"/>
                        </a:solidFill>
                        <a:ln w="9525">
                          <a:noFill/>
                          <a:round/>
                          <a:headEnd/>
                          <a:tailEnd/>
                        </a:ln>
                        <a:effectLst/>
                      </p:spPr>
                      <p:txBody>
                        <a:bodyPr wrap="none" anchor="ctr"/>
                        <a:lstStyle/>
                        <a:p>
                          <a:endParaRPr lang="en-US"/>
                        </a:p>
                      </p:txBody>
                    </p:sp>
                  </p:grpSp>
                  <p:grpSp>
                    <p:nvGrpSpPr>
                      <p:cNvPr id="22589" name="Group 61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1646" y="283"/>
                        <a:ext cx="823" cy="220"/>
                        <a:chOff x="1646" y="283"/>
                        <a:chExt cx="823" cy="220"/>
                      </a:xfrm>
                    </p:grpSpPr>
                    <p:sp>
                      <p:nvSpPr>
                        <p:cNvPr id="22590" name="Freeform 62"/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1646" y="283"/>
                          <a:ext cx="416" cy="220"/>
                        </a:xfrm>
                        <a:custGeom>
                          <a:avLst/>
                          <a:gdLst/>
                          <a:ahLst/>
                          <a:cxnLst>
                            <a:cxn ang="0">
                              <a:pos x="0" y="54"/>
                            </a:cxn>
                            <a:cxn ang="0">
                              <a:pos x="0" y="1064"/>
                            </a:cxn>
                            <a:cxn ang="0">
                              <a:pos x="236" y="1064"/>
                            </a:cxn>
                            <a:cxn ang="0">
                              <a:pos x="1772" y="1064"/>
                            </a:cxn>
                            <a:cxn ang="0">
                              <a:pos x="2012" y="1064"/>
                            </a:cxn>
                            <a:cxn ang="0">
                              <a:pos x="2012" y="54"/>
                            </a:cxn>
                            <a:cxn ang="0">
                              <a:pos x="0" y="54"/>
                            </a:cxn>
                          </a:cxnLst>
                          <a:rect l="0" t="0" r="r" b="b"/>
                          <a:pathLst>
                            <a:path w="2012" h="1064">
                              <a:moveTo>
                                <a:pt x="0" y="54"/>
                              </a:moveTo>
                              <a:lnTo>
                                <a:pt x="0" y="1064"/>
                              </a:lnTo>
                              <a:lnTo>
                                <a:pt x="236" y="1064"/>
                              </a:lnTo>
                              <a:cubicBezTo>
                                <a:pt x="234" y="8"/>
                                <a:pt x="1770" y="0"/>
                                <a:pt x="1772" y="1064"/>
                              </a:cubicBezTo>
                              <a:lnTo>
                                <a:pt x="2012" y="1064"/>
                              </a:lnTo>
                              <a:lnTo>
                                <a:pt x="2012" y="54"/>
                              </a:lnTo>
                              <a:lnTo>
                                <a:pt x="0" y="54"/>
                              </a:lnTo>
                              <a:close/>
                            </a:path>
                          </a:pathLst>
                        </a:custGeom>
                        <a:solidFill>
                          <a:schemeClr val="accent1"/>
                        </a:solidFill>
                        <a:ln w="9525">
                          <a:noFill/>
                          <a:round/>
                          <a:headEnd/>
                          <a:tailEnd/>
                        </a:ln>
                        <a:effectLst/>
                      </p:spPr>
                      <p:txBody>
                        <a:bodyPr wrap="none" anchor="ctr"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2591" name="Freeform 63"/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2053" y="283"/>
                          <a:ext cx="416" cy="220"/>
                        </a:xfrm>
                        <a:custGeom>
                          <a:avLst/>
                          <a:gdLst/>
                          <a:ahLst/>
                          <a:cxnLst>
                            <a:cxn ang="0">
                              <a:pos x="0" y="54"/>
                            </a:cxn>
                            <a:cxn ang="0">
                              <a:pos x="0" y="1064"/>
                            </a:cxn>
                            <a:cxn ang="0">
                              <a:pos x="236" y="1064"/>
                            </a:cxn>
                            <a:cxn ang="0">
                              <a:pos x="1772" y="1064"/>
                            </a:cxn>
                            <a:cxn ang="0">
                              <a:pos x="2012" y="1064"/>
                            </a:cxn>
                            <a:cxn ang="0">
                              <a:pos x="2012" y="54"/>
                            </a:cxn>
                            <a:cxn ang="0">
                              <a:pos x="0" y="54"/>
                            </a:cxn>
                          </a:cxnLst>
                          <a:rect l="0" t="0" r="r" b="b"/>
                          <a:pathLst>
                            <a:path w="2012" h="1064">
                              <a:moveTo>
                                <a:pt x="0" y="54"/>
                              </a:moveTo>
                              <a:lnTo>
                                <a:pt x="0" y="1064"/>
                              </a:lnTo>
                              <a:lnTo>
                                <a:pt x="236" y="1064"/>
                              </a:lnTo>
                              <a:cubicBezTo>
                                <a:pt x="234" y="8"/>
                                <a:pt x="1770" y="0"/>
                                <a:pt x="1772" y="1064"/>
                              </a:cubicBezTo>
                              <a:lnTo>
                                <a:pt x="2012" y="1064"/>
                              </a:lnTo>
                              <a:lnTo>
                                <a:pt x="2012" y="54"/>
                              </a:lnTo>
                              <a:lnTo>
                                <a:pt x="0" y="54"/>
                              </a:lnTo>
                              <a:close/>
                            </a:path>
                          </a:pathLst>
                        </a:custGeom>
                        <a:solidFill>
                          <a:schemeClr val="accent1"/>
                        </a:solidFill>
                        <a:ln w="9525">
                          <a:noFill/>
                          <a:round/>
                          <a:headEnd/>
                          <a:tailEnd/>
                        </a:ln>
                        <a:effectLst/>
                      </p:spPr>
                      <p:txBody>
                        <a:bodyPr wrap="none" anchor="ctr"/>
                        <a:lstStyle/>
                        <a:p>
                          <a:endParaRPr lang="en-US"/>
                        </a:p>
                      </p:txBody>
                    </p:sp>
                  </p:grpSp>
                  <p:grpSp>
                    <p:nvGrpSpPr>
                      <p:cNvPr id="22592" name="Group 64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2469" y="283"/>
                        <a:ext cx="822" cy="220"/>
                        <a:chOff x="240" y="720"/>
                        <a:chExt cx="3980" cy="1064"/>
                      </a:xfrm>
                    </p:grpSpPr>
                    <p:sp>
                      <p:nvSpPr>
                        <p:cNvPr id="22593" name="Freeform 65"/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240" y="720"/>
                          <a:ext cx="2012" cy="1064"/>
                        </a:xfrm>
                        <a:custGeom>
                          <a:avLst/>
                          <a:gdLst/>
                          <a:ahLst/>
                          <a:cxnLst>
                            <a:cxn ang="0">
                              <a:pos x="0" y="54"/>
                            </a:cxn>
                            <a:cxn ang="0">
                              <a:pos x="0" y="1064"/>
                            </a:cxn>
                            <a:cxn ang="0">
                              <a:pos x="236" y="1064"/>
                            </a:cxn>
                            <a:cxn ang="0">
                              <a:pos x="1772" y="1064"/>
                            </a:cxn>
                            <a:cxn ang="0">
                              <a:pos x="2012" y="1064"/>
                            </a:cxn>
                            <a:cxn ang="0">
                              <a:pos x="2012" y="54"/>
                            </a:cxn>
                            <a:cxn ang="0">
                              <a:pos x="0" y="54"/>
                            </a:cxn>
                          </a:cxnLst>
                          <a:rect l="0" t="0" r="r" b="b"/>
                          <a:pathLst>
                            <a:path w="2012" h="1064">
                              <a:moveTo>
                                <a:pt x="0" y="54"/>
                              </a:moveTo>
                              <a:lnTo>
                                <a:pt x="0" y="1064"/>
                              </a:lnTo>
                              <a:lnTo>
                                <a:pt x="236" y="1064"/>
                              </a:lnTo>
                              <a:cubicBezTo>
                                <a:pt x="234" y="8"/>
                                <a:pt x="1770" y="0"/>
                                <a:pt x="1772" y="1064"/>
                              </a:cubicBezTo>
                              <a:lnTo>
                                <a:pt x="2012" y="1064"/>
                              </a:lnTo>
                              <a:lnTo>
                                <a:pt x="2012" y="54"/>
                              </a:lnTo>
                              <a:lnTo>
                                <a:pt x="0" y="54"/>
                              </a:lnTo>
                              <a:close/>
                            </a:path>
                          </a:pathLst>
                        </a:custGeom>
                        <a:solidFill>
                          <a:schemeClr val="accent1"/>
                        </a:solidFill>
                        <a:ln w="9525">
                          <a:noFill/>
                          <a:round/>
                          <a:headEnd/>
                          <a:tailEnd/>
                        </a:ln>
                        <a:effectLst/>
                      </p:spPr>
                      <p:txBody>
                        <a:bodyPr wrap="none" anchor="ctr"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2594" name="Freeform 66"/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2208" y="720"/>
                          <a:ext cx="2012" cy="1064"/>
                        </a:xfrm>
                        <a:custGeom>
                          <a:avLst/>
                          <a:gdLst/>
                          <a:ahLst/>
                          <a:cxnLst>
                            <a:cxn ang="0">
                              <a:pos x="0" y="54"/>
                            </a:cxn>
                            <a:cxn ang="0">
                              <a:pos x="0" y="1064"/>
                            </a:cxn>
                            <a:cxn ang="0">
                              <a:pos x="236" y="1064"/>
                            </a:cxn>
                            <a:cxn ang="0">
                              <a:pos x="1772" y="1064"/>
                            </a:cxn>
                            <a:cxn ang="0">
                              <a:pos x="2012" y="1064"/>
                            </a:cxn>
                            <a:cxn ang="0">
                              <a:pos x="2012" y="54"/>
                            </a:cxn>
                            <a:cxn ang="0">
                              <a:pos x="0" y="54"/>
                            </a:cxn>
                          </a:cxnLst>
                          <a:rect l="0" t="0" r="r" b="b"/>
                          <a:pathLst>
                            <a:path w="2012" h="1064">
                              <a:moveTo>
                                <a:pt x="0" y="54"/>
                              </a:moveTo>
                              <a:lnTo>
                                <a:pt x="0" y="1064"/>
                              </a:lnTo>
                              <a:lnTo>
                                <a:pt x="236" y="1064"/>
                              </a:lnTo>
                              <a:cubicBezTo>
                                <a:pt x="234" y="8"/>
                                <a:pt x="1770" y="0"/>
                                <a:pt x="1772" y="1064"/>
                              </a:cubicBezTo>
                              <a:lnTo>
                                <a:pt x="2012" y="1064"/>
                              </a:lnTo>
                              <a:lnTo>
                                <a:pt x="2012" y="54"/>
                              </a:lnTo>
                              <a:lnTo>
                                <a:pt x="0" y="54"/>
                              </a:lnTo>
                              <a:close/>
                            </a:path>
                          </a:pathLst>
                        </a:custGeom>
                        <a:solidFill>
                          <a:schemeClr val="accent1"/>
                        </a:solidFill>
                        <a:ln w="9525">
                          <a:noFill/>
                          <a:round/>
                          <a:headEnd/>
                          <a:tailEnd/>
                        </a:ln>
                        <a:effectLst/>
                      </p:spPr>
                      <p:txBody>
                        <a:bodyPr wrap="none" anchor="ctr"/>
                        <a:lstStyle/>
                        <a:p>
                          <a:endParaRPr lang="en-US"/>
                        </a:p>
                      </p:txBody>
                    </p:sp>
                  </p:grpSp>
                  <p:grpSp>
                    <p:nvGrpSpPr>
                      <p:cNvPr id="22595" name="Group 67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3291" y="283"/>
                        <a:ext cx="823" cy="220"/>
                        <a:chOff x="240" y="720"/>
                        <a:chExt cx="3980" cy="1064"/>
                      </a:xfrm>
                    </p:grpSpPr>
                    <p:sp>
                      <p:nvSpPr>
                        <p:cNvPr id="22596" name="Freeform 68"/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240" y="720"/>
                          <a:ext cx="2012" cy="1064"/>
                        </a:xfrm>
                        <a:custGeom>
                          <a:avLst/>
                          <a:gdLst/>
                          <a:ahLst/>
                          <a:cxnLst>
                            <a:cxn ang="0">
                              <a:pos x="0" y="54"/>
                            </a:cxn>
                            <a:cxn ang="0">
                              <a:pos x="0" y="1064"/>
                            </a:cxn>
                            <a:cxn ang="0">
                              <a:pos x="236" y="1064"/>
                            </a:cxn>
                            <a:cxn ang="0">
                              <a:pos x="1772" y="1064"/>
                            </a:cxn>
                            <a:cxn ang="0">
                              <a:pos x="2012" y="1064"/>
                            </a:cxn>
                            <a:cxn ang="0">
                              <a:pos x="2012" y="54"/>
                            </a:cxn>
                            <a:cxn ang="0">
                              <a:pos x="0" y="54"/>
                            </a:cxn>
                          </a:cxnLst>
                          <a:rect l="0" t="0" r="r" b="b"/>
                          <a:pathLst>
                            <a:path w="2012" h="1064">
                              <a:moveTo>
                                <a:pt x="0" y="54"/>
                              </a:moveTo>
                              <a:lnTo>
                                <a:pt x="0" y="1064"/>
                              </a:lnTo>
                              <a:lnTo>
                                <a:pt x="236" y="1064"/>
                              </a:lnTo>
                              <a:cubicBezTo>
                                <a:pt x="234" y="8"/>
                                <a:pt x="1770" y="0"/>
                                <a:pt x="1772" y="1064"/>
                              </a:cubicBezTo>
                              <a:lnTo>
                                <a:pt x="2012" y="1064"/>
                              </a:lnTo>
                              <a:lnTo>
                                <a:pt x="2012" y="54"/>
                              </a:lnTo>
                              <a:lnTo>
                                <a:pt x="0" y="54"/>
                              </a:lnTo>
                              <a:close/>
                            </a:path>
                          </a:pathLst>
                        </a:custGeom>
                        <a:solidFill>
                          <a:schemeClr val="accent1"/>
                        </a:solidFill>
                        <a:ln w="9525">
                          <a:noFill/>
                          <a:round/>
                          <a:headEnd/>
                          <a:tailEnd/>
                        </a:ln>
                        <a:effectLst/>
                      </p:spPr>
                      <p:txBody>
                        <a:bodyPr wrap="none" anchor="ctr"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2597" name="Freeform 69"/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2208" y="720"/>
                          <a:ext cx="2012" cy="1064"/>
                        </a:xfrm>
                        <a:custGeom>
                          <a:avLst/>
                          <a:gdLst/>
                          <a:ahLst/>
                          <a:cxnLst>
                            <a:cxn ang="0">
                              <a:pos x="0" y="54"/>
                            </a:cxn>
                            <a:cxn ang="0">
                              <a:pos x="0" y="1064"/>
                            </a:cxn>
                            <a:cxn ang="0">
                              <a:pos x="236" y="1064"/>
                            </a:cxn>
                            <a:cxn ang="0">
                              <a:pos x="1772" y="1064"/>
                            </a:cxn>
                            <a:cxn ang="0">
                              <a:pos x="2012" y="1064"/>
                            </a:cxn>
                            <a:cxn ang="0">
                              <a:pos x="2012" y="54"/>
                            </a:cxn>
                            <a:cxn ang="0">
                              <a:pos x="0" y="54"/>
                            </a:cxn>
                          </a:cxnLst>
                          <a:rect l="0" t="0" r="r" b="b"/>
                          <a:pathLst>
                            <a:path w="2012" h="1064">
                              <a:moveTo>
                                <a:pt x="0" y="54"/>
                              </a:moveTo>
                              <a:lnTo>
                                <a:pt x="0" y="1064"/>
                              </a:lnTo>
                              <a:lnTo>
                                <a:pt x="236" y="1064"/>
                              </a:lnTo>
                              <a:cubicBezTo>
                                <a:pt x="234" y="8"/>
                                <a:pt x="1770" y="0"/>
                                <a:pt x="1772" y="1064"/>
                              </a:cubicBezTo>
                              <a:lnTo>
                                <a:pt x="2012" y="1064"/>
                              </a:lnTo>
                              <a:lnTo>
                                <a:pt x="2012" y="54"/>
                              </a:lnTo>
                              <a:lnTo>
                                <a:pt x="0" y="54"/>
                              </a:lnTo>
                              <a:close/>
                            </a:path>
                          </a:pathLst>
                        </a:custGeom>
                        <a:solidFill>
                          <a:schemeClr val="accent1"/>
                        </a:solidFill>
                        <a:ln w="9525">
                          <a:noFill/>
                          <a:round/>
                          <a:headEnd/>
                          <a:tailEnd/>
                        </a:ln>
                        <a:effectLst/>
                      </p:spPr>
                      <p:txBody>
                        <a:bodyPr wrap="none" anchor="ctr"/>
                        <a:lstStyle/>
                        <a:p>
                          <a:endParaRPr lang="en-US"/>
                        </a:p>
                      </p:txBody>
                    </p:sp>
                  </p:grpSp>
                  <p:grpSp>
                    <p:nvGrpSpPr>
                      <p:cNvPr id="22598" name="Group 70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4114" y="283"/>
                        <a:ext cx="823" cy="220"/>
                        <a:chOff x="240" y="720"/>
                        <a:chExt cx="3980" cy="1064"/>
                      </a:xfrm>
                    </p:grpSpPr>
                    <p:sp>
                      <p:nvSpPr>
                        <p:cNvPr id="22599" name="Freeform 71"/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240" y="720"/>
                          <a:ext cx="2012" cy="1064"/>
                        </a:xfrm>
                        <a:custGeom>
                          <a:avLst/>
                          <a:gdLst/>
                          <a:ahLst/>
                          <a:cxnLst>
                            <a:cxn ang="0">
                              <a:pos x="0" y="54"/>
                            </a:cxn>
                            <a:cxn ang="0">
                              <a:pos x="0" y="1064"/>
                            </a:cxn>
                            <a:cxn ang="0">
                              <a:pos x="236" y="1064"/>
                            </a:cxn>
                            <a:cxn ang="0">
                              <a:pos x="1772" y="1064"/>
                            </a:cxn>
                            <a:cxn ang="0">
                              <a:pos x="2012" y="1064"/>
                            </a:cxn>
                            <a:cxn ang="0">
                              <a:pos x="2012" y="54"/>
                            </a:cxn>
                            <a:cxn ang="0">
                              <a:pos x="0" y="54"/>
                            </a:cxn>
                          </a:cxnLst>
                          <a:rect l="0" t="0" r="r" b="b"/>
                          <a:pathLst>
                            <a:path w="2012" h="1064">
                              <a:moveTo>
                                <a:pt x="0" y="54"/>
                              </a:moveTo>
                              <a:lnTo>
                                <a:pt x="0" y="1064"/>
                              </a:lnTo>
                              <a:lnTo>
                                <a:pt x="236" y="1064"/>
                              </a:lnTo>
                              <a:cubicBezTo>
                                <a:pt x="234" y="8"/>
                                <a:pt x="1770" y="0"/>
                                <a:pt x="1772" y="1064"/>
                              </a:cubicBezTo>
                              <a:lnTo>
                                <a:pt x="2012" y="1064"/>
                              </a:lnTo>
                              <a:lnTo>
                                <a:pt x="2012" y="54"/>
                              </a:lnTo>
                              <a:lnTo>
                                <a:pt x="0" y="54"/>
                              </a:lnTo>
                              <a:close/>
                            </a:path>
                          </a:pathLst>
                        </a:custGeom>
                        <a:solidFill>
                          <a:schemeClr val="accent1"/>
                        </a:solidFill>
                        <a:ln w="9525">
                          <a:noFill/>
                          <a:round/>
                          <a:headEnd/>
                          <a:tailEnd/>
                        </a:ln>
                        <a:effectLst/>
                      </p:spPr>
                      <p:txBody>
                        <a:bodyPr wrap="none" anchor="ctr"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2600" name="Freeform 72"/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2208" y="720"/>
                          <a:ext cx="2012" cy="1064"/>
                        </a:xfrm>
                        <a:custGeom>
                          <a:avLst/>
                          <a:gdLst/>
                          <a:ahLst/>
                          <a:cxnLst>
                            <a:cxn ang="0">
                              <a:pos x="0" y="54"/>
                            </a:cxn>
                            <a:cxn ang="0">
                              <a:pos x="0" y="1064"/>
                            </a:cxn>
                            <a:cxn ang="0">
                              <a:pos x="236" y="1064"/>
                            </a:cxn>
                            <a:cxn ang="0">
                              <a:pos x="1772" y="1064"/>
                            </a:cxn>
                            <a:cxn ang="0">
                              <a:pos x="2012" y="1064"/>
                            </a:cxn>
                            <a:cxn ang="0">
                              <a:pos x="2012" y="54"/>
                            </a:cxn>
                            <a:cxn ang="0">
                              <a:pos x="0" y="54"/>
                            </a:cxn>
                          </a:cxnLst>
                          <a:rect l="0" t="0" r="r" b="b"/>
                          <a:pathLst>
                            <a:path w="2012" h="1064">
                              <a:moveTo>
                                <a:pt x="0" y="54"/>
                              </a:moveTo>
                              <a:lnTo>
                                <a:pt x="0" y="1064"/>
                              </a:lnTo>
                              <a:lnTo>
                                <a:pt x="236" y="1064"/>
                              </a:lnTo>
                              <a:cubicBezTo>
                                <a:pt x="234" y="8"/>
                                <a:pt x="1770" y="0"/>
                                <a:pt x="1772" y="1064"/>
                              </a:cubicBezTo>
                              <a:lnTo>
                                <a:pt x="2012" y="1064"/>
                              </a:lnTo>
                              <a:lnTo>
                                <a:pt x="2012" y="54"/>
                              </a:lnTo>
                              <a:lnTo>
                                <a:pt x="0" y="54"/>
                              </a:lnTo>
                              <a:close/>
                            </a:path>
                          </a:pathLst>
                        </a:custGeom>
                        <a:solidFill>
                          <a:schemeClr val="accent1"/>
                        </a:solidFill>
                        <a:ln w="9525">
                          <a:noFill/>
                          <a:round/>
                          <a:headEnd/>
                          <a:tailEnd/>
                        </a:ln>
                        <a:effectLst/>
                      </p:spPr>
                      <p:txBody>
                        <a:bodyPr wrap="none" anchor="ctr"/>
                        <a:lstStyle/>
                        <a:p>
                          <a:endParaRPr lang="en-US"/>
                        </a:p>
                      </p:txBody>
                    </p:sp>
                  </p:grpSp>
                  <p:grpSp>
                    <p:nvGrpSpPr>
                      <p:cNvPr id="22601" name="Group 73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4937" y="283"/>
                        <a:ext cx="823" cy="220"/>
                        <a:chOff x="240" y="720"/>
                        <a:chExt cx="3980" cy="1064"/>
                      </a:xfrm>
                    </p:grpSpPr>
                    <p:sp>
                      <p:nvSpPr>
                        <p:cNvPr id="22602" name="Freeform 74"/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240" y="720"/>
                          <a:ext cx="2012" cy="1064"/>
                        </a:xfrm>
                        <a:custGeom>
                          <a:avLst/>
                          <a:gdLst/>
                          <a:ahLst/>
                          <a:cxnLst>
                            <a:cxn ang="0">
                              <a:pos x="0" y="54"/>
                            </a:cxn>
                            <a:cxn ang="0">
                              <a:pos x="0" y="1064"/>
                            </a:cxn>
                            <a:cxn ang="0">
                              <a:pos x="236" y="1064"/>
                            </a:cxn>
                            <a:cxn ang="0">
                              <a:pos x="1772" y="1064"/>
                            </a:cxn>
                            <a:cxn ang="0">
                              <a:pos x="2012" y="1064"/>
                            </a:cxn>
                            <a:cxn ang="0">
                              <a:pos x="2012" y="54"/>
                            </a:cxn>
                            <a:cxn ang="0">
                              <a:pos x="0" y="54"/>
                            </a:cxn>
                          </a:cxnLst>
                          <a:rect l="0" t="0" r="r" b="b"/>
                          <a:pathLst>
                            <a:path w="2012" h="1064">
                              <a:moveTo>
                                <a:pt x="0" y="54"/>
                              </a:moveTo>
                              <a:lnTo>
                                <a:pt x="0" y="1064"/>
                              </a:lnTo>
                              <a:lnTo>
                                <a:pt x="236" y="1064"/>
                              </a:lnTo>
                              <a:cubicBezTo>
                                <a:pt x="234" y="8"/>
                                <a:pt x="1770" y="0"/>
                                <a:pt x="1772" y="1064"/>
                              </a:cubicBezTo>
                              <a:lnTo>
                                <a:pt x="2012" y="1064"/>
                              </a:lnTo>
                              <a:lnTo>
                                <a:pt x="2012" y="54"/>
                              </a:lnTo>
                              <a:lnTo>
                                <a:pt x="0" y="54"/>
                              </a:lnTo>
                              <a:close/>
                            </a:path>
                          </a:pathLst>
                        </a:custGeom>
                        <a:solidFill>
                          <a:schemeClr val="accent1"/>
                        </a:solidFill>
                        <a:ln w="9525">
                          <a:noFill/>
                          <a:round/>
                          <a:headEnd/>
                          <a:tailEnd/>
                        </a:ln>
                        <a:effectLst/>
                      </p:spPr>
                      <p:txBody>
                        <a:bodyPr wrap="none" anchor="ctr"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2603" name="Freeform 75"/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2208" y="720"/>
                          <a:ext cx="2012" cy="1064"/>
                        </a:xfrm>
                        <a:custGeom>
                          <a:avLst/>
                          <a:gdLst/>
                          <a:ahLst/>
                          <a:cxnLst>
                            <a:cxn ang="0">
                              <a:pos x="0" y="54"/>
                            </a:cxn>
                            <a:cxn ang="0">
                              <a:pos x="0" y="1064"/>
                            </a:cxn>
                            <a:cxn ang="0">
                              <a:pos x="236" y="1064"/>
                            </a:cxn>
                            <a:cxn ang="0">
                              <a:pos x="1772" y="1064"/>
                            </a:cxn>
                            <a:cxn ang="0">
                              <a:pos x="2012" y="1064"/>
                            </a:cxn>
                            <a:cxn ang="0">
                              <a:pos x="2012" y="54"/>
                            </a:cxn>
                            <a:cxn ang="0">
                              <a:pos x="0" y="54"/>
                            </a:cxn>
                          </a:cxnLst>
                          <a:rect l="0" t="0" r="r" b="b"/>
                          <a:pathLst>
                            <a:path w="2012" h="1064">
                              <a:moveTo>
                                <a:pt x="0" y="54"/>
                              </a:moveTo>
                              <a:lnTo>
                                <a:pt x="0" y="1064"/>
                              </a:lnTo>
                              <a:lnTo>
                                <a:pt x="236" y="1064"/>
                              </a:lnTo>
                              <a:cubicBezTo>
                                <a:pt x="234" y="8"/>
                                <a:pt x="1770" y="0"/>
                                <a:pt x="1772" y="1064"/>
                              </a:cubicBezTo>
                              <a:lnTo>
                                <a:pt x="2012" y="1064"/>
                              </a:lnTo>
                              <a:lnTo>
                                <a:pt x="2012" y="54"/>
                              </a:lnTo>
                              <a:lnTo>
                                <a:pt x="0" y="54"/>
                              </a:lnTo>
                              <a:close/>
                            </a:path>
                          </a:pathLst>
                        </a:custGeom>
                        <a:solidFill>
                          <a:schemeClr val="accent1"/>
                        </a:solidFill>
                        <a:ln w="9525">
                          <a:noFill/>
                          <a:round/>
                          <a:headEnd/>
                          <a:tailEnd/>
                        </a:ln>
                        <a:effectLst/>
                      </p:spPr>
                      <p:txBody>
                        <a:bodyPr wrap="none" anchor="ctr"/>
                        <a:lstStyle/>
                        <a:p>
                          <a:endParaRPr lang="en-US"/>
                        </a:p>
                      </p:txBody>
                    </p:sp>
                  </p:grpSp>
                </p:grpSp>
                <p:grpSp>
                  <p:nvGrpSpPr>
                    <p:cNvPr id="22604" name="Group 76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3378" y="463"/>
                      <a:ext cx="418" cy="112"/>
                      <a:chOff x="240" y="720"/>
                      <a:chExt cx="3980" cy="1064"/>
                    </a:xfrm>
                  </p:grpSpPr>
                  <p:sp>
                    <p:nvSpPr>
                      <p:cNvPr id="22605" name="Freeform 77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40" y="720"/>
                        <a:ext cx="2012" cy="1064"/>
                      </a:xfrm>
                      <a:custGeom>
                        <a:avLst/>
                        <a:gdLst/>
                        <a:ahLst/>
                        <a:cxnLst>
                          <a:cxn ang="0">
                            <a:pos x="0" y="54"/>
                          </a:cxn>
                          <a:cxn ang="0">
                            <a:pos x="0" y="1064"/>
                          </a:cxn>
                          <a:cxn ang="0">
                            <a:pos x="236" y="1064"/>
                          </a:cxn>
                          <a:cxn ang="0">
                            <a:pos x="1772" y="1064"/>
                          </a:cxn>
                          <a:cxn ang="0">
                            <a:pos x="2012" y="1064"/>
                          </a:cxn>
                          <a:cxn ang="0">
                            <a:pos x="2012" y="54"/>
                          </a:cxn>
                          <a:cxn ang="0">
                            <a:pos x="0" y="54"/>
                          </a:cxn>
                        </a:cxnLst>
                        <a:rect l="0" t="0" r="r" b="b"/>
                        <a:pathLst>
                          <a:path w="2012" h="1064">
                            <a:moveTo>
                              <a:pt x="0" y="54"/>
                            </a:moveTo>
                            <a:lnTo>
                              <a:pt x="0" y="1064"/>
                            </a:lnTo>
                            <a:lnTo>
                              <a:pt x="236" y="1064"/>
                            </a:lnTo>
                            <a:cubicBezTo>
                              <a:pt x="234" y="8"/>
                              <a:pt x="1770" y="0"/>
                              <a:pt x="1772" y="1064"/>
                            </a:cubicBezTo>
                            <a:lnTo>
                              <a:pt x="2012" y="1064"/>
                            </a:lnTo>
                            <a:lnTo>
                              <a:pt x="2012" y="54"/>
                            </a:lnTo>
                            <a:lnTo>
                              <a:pt x="0" y="54"/>
                            </a:lnTo>
                            <a:close/>
                          </a:path>
                        </a:pathLst>
                      </a:custGeom>
                      <a:solidFill>
                        <a:schemeClr val="accent1"/>
                      </a:solidFill>
                      <a:ln w="9525">
                        <a:noFill/>
                        <a:round/>
                        <a:headEnd/>
                        <a:tailEnd/>
                      </a:ln>
                      <a:effectLst/>
                    </p:spPr>
                    <p:txBody>
                      <a:bodyPr wrap="none" anchor="ctr"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22606" name="Freeform 78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208" y="720"/>
                        <a:ext cx="2012" cy="1064"/>
                      </a:xfrm>
                      <a:custGeom>
                        <a:avLst/>
                        <a:gdLst/>
                        <a:ahLst/>
                        <a:cxnLst>
                          <a:cxn ang="0">
                            <a:pos x="0" y="54"/>
                          </a:cxn>
                          <a:cxn ang="0">
                            <a:pos x="0" y="1064"/>
                          </a:cxn>
                          <a:cxn ang="0">
                            <a:pos x="236" y="1064"/>
                          </a:cxn>
                          <a:cxn ang="0">
                            <a:pos x="1772" y="1064"/>
                          </a:cxn>
                          <a:cxn ang="0">
                            <a:pos x="2012" y="1064"/>
                          </a:cxn>
                          <a:cxn ang="0">
                            <a:pos x="2012" y="54"/>
                          </a:cxn>
                          <a:cxn ang="0">
                            <a:pos x="0" y="54"/>
                          </a:cxn>
                        </a:cxnLst>
                        <a:rect l="0" t="0" r="r" b="b"/>
                        <a:pathLst>
                          <a:path w="2012" h="1064">
                            <a:moveTo>
                              <a:pt x="0" y="54"/>
                            </a:moveTo>
                            <a:lnTo>
                              <a:pt x="0" y="1064"/>
                            </a:lnTo>
                            <a:lnTo>
                              <a:pt x="236" y="1064"/>
                            </a:lnTo>
                            <a:cubicBezTo>
                              <a:pt x="234" y="8"/>
                              <a:pt x="1770" y="0"/>
                              <a:pt x="1772" y="1064"/>
                            </a:cubicBezTo>
                            <a:lnTo>
                              <a:pt x="2012" y="1064"/>
                            </a:lnTo>
                            <a:lnTo>
                              <a:pt x="2012" y="54"/>
                            </a:lnTo>
                            <a:lnTo>
                              <a:pt x="0" y="54"/>
                            </a:lnTo>
                            <a:close/>
                          </a:path>
                        </a:pathLst>
                      </a:custGeom>
                      <a:solidFill>
                        <a:schemeClr val="accent1"/>
                      </a:solidFill>
                      <a:ln w="9525">
                        <a:noFill/>
                        <a:round/>
                        <a:headEnd/>
                        <a:tailEnd/>
                      </a:ln>
                      <a:effectLst/>
                    </p:spPr>
                    <p:txBody>
                      <a:bodyPr wrap="none" anchor="ctr"/>
                      <a:lstStyle/>
                      <a:p>
                        <a:endParaRPr lang="en-US"/>
                      </a:p>
                    </p:txBody>
                  </p:sp>
                </p:grpSp>
                <p:grpSp>
                  <p:nvGrpSpPr>
                    <p:cNvPr id="22607" name="Group 79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3796" y="463"/>
                      <a:ext cx="419" cy="112"/>
                      <a:chOff x="240" y="720"/>
                      <a:chExt cx="3980" cy="1064"/>
                    </a:xfrm>
                  </p:grpSpPr>
                  <p:sp>
                    <p:nvSpPr>
                      <p:cNvPr id="22608" name="Freeform 80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40" y="720"/>
                        <a:ext cx="2012" cy="1064"/>
                      </a:xfrm>
                      <a:custGeom>
                        <a:avLst/>
                        <a:gdLst/>
                        <a:ahLst/>
                        <a:cxnLst>
                          <a:cxn ang="0">
                            <a:pos x="0" y="54"/>
                          </a:cxn>
                          <a:cxn ang="0">
                            <a:pos x="0" y="1064"/>
                          </a:cxn>
                          <a:cxn ang="0">
                            <a:pos x="236" y="1064"/>
                          </a:cxn>
                          <a:cxn ang="0">
                            <a:pos x="1772" y="1064"/>
                          </a:cxn>
                          <a:cxn ang="0">
                            <a:pos x="2012" y="1064"/>
                          </a:cxn>
                          <a:cxn ang="0">
                            <a:pos x="2012" y="54"/>
                          </a:cxn>
                          <a:cxn ang="0">
                            <a:pos x="0" y="54"/>
                          </a:cxn>
                        </a:cxnLst>
                        <a:rect l="0" t="0" r="r" b="b"/>
                        <a:pathLst>
                          <a:path w="2012" h="1064">
                            <a:moveTo>
                              <a:pt x="0" y="54"/>
                            </a:moveTo>
                            <a:lnTo>
                              <a:pt x="0" y="1064"/>
                            </a:lnTo>
                            <a:lnTo>
                              <a:pt x="236" y="1064"/>
                            </a:lnTo>
                            <a:cubicBezTo>
                              <a:pt x="234" y="8"/>
                              <a:pt x="1770" y="0"/>
                              <a:pt x="1772" y="1064"/>
                            </a:cubicBezTo>
                            <a:lnTo>
                              <a:pt x="2012" y="1064"/>
                            </a:lnTo>
                            <a:lnTo>
                              <a:pt x="2012" y="54"/>
                            </a:lnTo>
                            <a:lnTo>
                              <a:pt x="0" y="54"/>
                            </a:lnTo>
                            <a:close/>
                          </a:path>
                        </a:pathLst>
                      </a:custGeom>
                      <a:solidFill>
                        <a:schemeClr val="accent1"/>
                      </a:solidFill>
                      <a:ln w="9525">
                        <a:noFill/>
                        <a:round/>
                        <a:headEnd/>
                        <a:tailEnd/>
                      </a:ln>
                      <a:effectLst/>
                    </p:spPr>
                    <p:txBody>
                      <a:bodyPr wrap="none" anchor="ctr"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22609" name="Freeform 81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208" y="720"/>
                        <a:ext cx="2012" cy="1064"/>
                      </a:xfrm>
                      <a:custGeom>
                        <a:avLst/>
                        <a:gdLst/>
                        <a:ahLst/>
                        <a:cxnLst>
                          <a:cxn ang="0">
                            <a:pos x="0" y="54"/>
                          </a:cxn>
                          <a:cxn ang="0">
                            <a:pos x="0" y="1064"/>
                          </a:cxn>
                          <a:cxn ang="0">
                            <a:pos x="236" y="1064"/>
                          </a:cxn>
                          <a:cxn ang="0">
                            <a:pos x="1772" y="1064"/>
                          </a:cxn>
                          <a:cxn ang="0">
                            <a:pos x="2012" y="1064"/>
                          </a:cxn>
                          <a:cxn ang="0">
                            <a:pos x="2012" y="54"/>
                          </a:cxn>
                          <a:cxn ang="0">
                            <a:pos x="0" y="54"/>
                          </a:cxn>
                        </a:cxnLst>
                        <a:rect l="0" t="0" r="r" b="b"/>
                        <a:pathLst>
                          <a:path w="2012" h="1064">
                            <a:moveTo>
                              <a:pt x="0" y="54"/>
                            </a:moveTo>
                            <a:lnTo>
                              <a:pt x="0" y="1064"/>
                            </a:lnTo>
                            <a:lnTo>
                              <a:pt x="236" y="1064"/>
                            </a:lnTo>
                            <a:cubicBezTo>
                              <a:pt x="234" y="8"/>
                              <a:pt x="1770" y="0"/>
                              <a:pt x="1772" y="1064"/>
                            </a:cubicBezTo>
                            <a:lnTo>
                              <a:pt x="2012" y="1064"/>
                            </a:lnTo>
                            <a:lnTo>
                              <a:pt x="2012" y="54"/>
                            </a:lnTo>
                            <a:lnTo>
                              <a:pt x="0" y="54"/>
                            </a:lnTo>
                            <a:close/>
                          </a:path>
                        </a:pathLst>
                      </a:custGeom>
                      <a:solidFill>
                        <a:schemeClr val="accent1"/>
                      </a:solidFill>
                      <a:ln w="9525">
                        <a:noFill/>
                        <a:round/>
                        <a:headEnd/>
                        <a:tailEnd/>
                      </a:ln>
                      <a:effectLst/>
                    </p:spPr>
                    <p:txBody>
                      <a:bodyPr wrap="none" anchor="ctr"/>
                      <a:lstStyle/>
                      <a:p>
                        <a:endParaRPr lang="en-US"/>
                      </a:p>
                    </p:txBody>
                  </p:sp>
                </p:grpSp>
                <p:grpSp>
                  <p:nvGrpSpPr>
                    <p:cNvPr id="22610" name="Group 82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4215" y="463"/>
                      <a:ext cx="418" cy="112"/>
                      <a:chOff x="1646" y="283"/>
                      <a:chExt cx="823" cy="220"/>
                    </a:xfrm>
                  </p:grpSpPr>
                  <p:sp>
                    <p:nvSpPr>
                      <p:cNvPr id="22611" name="Freeform 83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1646" y="283"/>
                        <a:ext cx="416" cy="220"/>
                      </a:xfrm>
                      <a:custGeom>
                        <a:avLst/>
                        <a:gdLst/>
                        <a:ahLst/>
                        <a:cxnLst>
                          <a:cxn ang="0">
                            <a:pos x="0" y="54"/>
                          </a:cxn>
                          <a:cxn ang="0">
                            <a:pos x="0" y="1064"/>
                          </a:cxn>
                          <a:cxn ang="0">
                            <a:pos x="236" y="1064"/>
                          </a:cxn>
                          <a:cxn ang="0">
                            <a:pos x="1772" y="1064"/>
                          </a:cxn>
                          <a:cxn ang="0">
                            <a:pos x="2012" y="1064"/>
                          </a:cxn>
                          <a:cxn ang="0">
                            <a:pos x="2012" y="54"/>
                          </a:cxn>
                          <a:cxn ang="0">
                            <a:pos x="0" y="54"/>
                          </a:cxn>
                        </a:cxnLst>
                        <a:rect l="0" t="0" r="r" b="b"/>
                        <a:pathLst>
                          <a:path w="2012" h="1064">
                            <a:moveTo>
                              <a:pt x="0" y="54"/>
                            </a:moveTo>
                            <a:lnTo>
                              <a:pt x="0" y="1064"/>
                            </a:lnTo>
                            <a:lnTo>
                              <a:pt x="236" y="1064"/>
                            </a:lnTo>
                            <a:cubicBezTo>
                              <a:pt x="234" y="8"/>
                              <a:pt x="1770" y="0"/>
                              <a:pt x="1772" y="1064"/>
                            </a:cubicBezTo>
                            <a:lnTo>
                              <a:pt x="2012" y="1064"/>
                            </a:lnTo>
                            <a:lnTo>
                              <a:pt x="2012" y="54"/>
                            </a:lnTo>
                            <a:lnTo>
                              <a:pt x="0" y="54"/>
                            </a:lnTo>
                            <a:close/>
                          </a:path>
                        </a:pathLst>
                      </a:custGeom>
                      <a:solidFill>
                        <a:schemeClr val="accent1"/>
                      </a:solidFill>
                      <a:ln w="9525">
                        <a:noFill/>
                        <a:round/>
                        <a:headEnd/>
                        <a:tailEnd/>
                      </a:ln>
                      <a:effectLst/>
                    </p:spPr>
                    <p:txBody>
                      <a:bodyPr wrap="none" anchor="ctr"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22612" name="Freeform 84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053" y="283"/>
                        <a:ext cx="416" cy="220"/>
                      </a:xfrm>
                      <a:custGeom>
                        <a:avLst/>
                        <a:gdLst/>
                        <a:ahLst/>
                        <a:cxnLst>
                          <a:cxn ang="0">
                            <a:pos x="0" y="54"/>
                          </a:cxn>
                          <a:cxn ang="0">
                            <a:pos x="0" y="1064"/>
                          </a:cxn>
                          <a:cxn ang="0">
                            <a:pos x="236" y="1064"/>
                          </a:cxn>
                          <a:cxn ang="0">
                            <a:pos x="1772" y="1064"/>
                          </a:cxn>
                          <a:cxn ang="0">
                            <a:pos x="2012" y="1064"/>
                          </a:cxn>
                          <a:cxn ang="0">
                            <a:pos x="2012" y="54"/>
                          </a:cxn>
                          <a:cxn ang="0">
                            <a:pos x="0" y="54"/>
                          </a:cxn>
                        </a:cxnLst>
                        <a:rect l="0" t="0" r="r" b="b"/>
                        <a:pathLst>
                          <a:path w="2012" h="1064">
                            <a:moveTo>
                              <a:pt x="0" y="54"/>
                            </a:moveTo>
                            <a:lnTo>
                              <a:pt x="0" y="1064"/>
                            </a:lnTo>
                            <a:lnTo>
                              <a:pt x="236" y="1064"/>
                            </a:lnTo>
                            <a:cubicBezTo>
                              <a:pt x="234" y="8"/>
                              <a:pt x="1770" y="0"/>
                              <a:pt x="1772" y="1064"/>
                            </a:cubicBezTo>
                            <a:lnTo>
                              <a:pt x="2012" y="1064"/>
                            </a:lnTo>
                            <a:lnTo>
                              <a:pt x="2012" y="54"/>
                            </a:lnTo>
                            <a:lnTo>
                              <a:pt x="0" y="54"/>
                            </a:lnTo>
                            <a:close/>
                          </a:path>
                        </a:pathLst>
                      </a:custGeom>
                      <a:solidFill>
                        <a:schemeClr val="accent1"/>
                      </a:solidFill>
                      <a:ln w="9525">
                        <a:noFill/>
                        <a:round/>
                        <a:headEnd/>
                        <a:tailEnd/>
                      </a:ln>
                      <a:effectLst/>
                    </p:spPr>
                    <p:txBody>
                      <a:bodyPr wrap="none" anchor="ctr"/>
                      <a:lstStyle/>
                      <a:p>
                        <a:endParaRPr lang="en-US"/>
                      </a:p>
                    </p:txBody>
                  </p:sp>
                </p:grpSp>
                <p:grpSp>
                  <p:nvGrpSpPr>
                    <p:cNvPr id="22613" name="Group 85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4633" y="463"/>
                      <a:ext cx="418" cy="112"/>
                      <a:chOff x="240" y="720"/>
                      <a:chExt cx="3980" cy="1064"/>
                    </a:xfrm>
                  </p:grpSpPr>
                  <p:sp>
                    <p:nvSpPr>
                      <p:cNvPr id="22614" name="Freeform 86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40" y="720"/>
                        <a:ext cx="2012" cy="1064"/>
                      </a:xfrm>
                      <a:custGeom>
                        <a:avLst/>
                        <a:gdLst/>
                        <a:ahLst/>
                        <a:cxnLst>
                          <a:cxn ang="0">
                            <a:pos x="0" y="54"/>
                          </a:cxn>
                          <a:cxn ang="0">
                            <a:pos x="0" y="1064"/>
                          </a:cxn>
                          <a:cxn ang="0">
                            <a:pos x="236" y="1064"/>
                          </a:cxn>
                          <a:cxn ang="0">
                            <a:pos x="1772" y="1064"/>
                          </a:cxn>
                          <a:cxn ang="0">
                            <a:pos x="2012" y="1064"/>
                          </a:cxn>
                          <a:cxn ang="0">
                            <a:pos x="2012" y="54"/>
                          </a:cxn>
                          <a:cxn ang="0">
                            <a:pos x="0" y="54"/>
                          </a:cxn>
                        </a:cxnLst>
                        <a:rect l="0" t="0" r="r" b="b"/>
                        <a:pathLst>
                          <a:path w="2012" h="1064">
                            <a:moveTo>
                              <a:pt x="0" y="54"/>
                            </a:moveTo>
                            <a:lnTo>
                              <a:pt x="0" y="1064"/>
                            </a:lnTo>
                            <a:lnTo>
                              <a:pt x="236" y="1064"/>
                            </a:lnTo>
                            <a:cubicBezTo>
                              <a:pt x="234" y="8"/>
                              <a:pt x="1770" y="0"/>
                              <a:pt x="1772" y="1064"/>
                            </a:cubicBezTo>
                            <a:lnTo>
                              <a:pt x="2012" y="1064"/>
                            </a:lnTo>
                            <a:lnTo>
                              <a:pt x="2012" y="54"/>
                            </a:lnTo>
                            <a:lnTo>
                              <a:pt x="0" y="54"/>
                            </a:lnTo>
                            <a:close/>
                          </a:path>
                        </a:pathLst>
                      </a:custGeom>
                      <a:solidFill>
                        <a:schemeClr val="accent1"/>
                      </a:solidFill>
                      <a:ln w="9525">
                        <a:noFill/>
                        <a:round/>
                        <a:headEnd/>
                        <a:tailEnd/>
                      </a:ln>
                      <a:effectLst/>
                    </p:spPr>
                    <p:txBody>
                      <a:bodyPr wrap="none" anchor="ctr"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22615" name="Freeform 87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208" y="720"/>
                        <a:ext cx="2012" cy="1064"/>
                      </a:xfrm>
                      <a:custGeom>
                        <a:avLst/>
                        <a:gdLst/>
                        <a:ahLst/>
                        <a:cxnLst>
                          <a:cxn ang="0">
                            <a:pos x="0" y="54"/>
                          </a:cxn>
                          <a:cxn ang="0">
                            <a:pos x="0" y="1064"/>
                          </a:cxn>
                          <a:cxn ang="0">
                            <a:pos x="236" y="1064"/>
                          </a:cxn>
                          <a:cxn ang="0">
                            <a:pos x="1772" y="1064"/>
                          </a:cxn>
                          <a:cxn ang="0">
                            <a:pos x="2012" y="1064"/>
                          </a:cxn>
                          <a:cxn ang="0">
                            <a:pos x="2012" y="54"/>
                          </a:cxn>
                          <a:cxn ang="0">
                            <a:pos x="0" y="54"/>
                          </a:cxn>
                        </a:cxnLst>
                        <a:rect l="0" t="0" r="r" b="b"/>
                        <a:pathLst>
                          <a:path w="2012" h="1064">
                            <a:moveTo>
                              <a:pt x="0" y="54"/>
                            </a:moveTo>
                            <a:lnTo>
                              <a:pt x="0" y="1064"/>
                            </a:lnTo>
                            <a:lnTo>
                              <a:pt x="236" y="1064"/>
                            </a:lnTo>
                            <a:cubicBezTo>
                              <a:pt x="234" y="8"/>
                              <a:pt x="1770" y="0"/>
                              <a:pt x="1772" y="1064"/>
                            </a:cubicBezTo>
                            <a:lnTo>
                              <a:pt x="2012" y="1064"/>
                            </a:lnTo>
                            <a:lnTo>
                              <a:pt x="2012" y="54"/>
                            </a:lnTo>
                            <a:lnTo>
                              <a:pt x="0" y="54"/>
                            </a:lnTo>
                            <a:close/>
                          </a:path>
                        </a:pathLst>
                      </a:custGeom>
                      <a:solidFill>
                        <a:schemeClr val="accent1"/>
                      </a:solidFill>
                      <a:ln w="9525">
                        <a:noFill/>
                        <a:round/>
                        <a:headEnd/>
                        <a:tailEnd/>
                      </a:ln>
                      <a:effectLst/>
                    </p:spPr>
                    <p:txBody>
                      <a:bodyPr wrap="none" anchor="ctr"/>
                      <a:lstStyle/>
                      <a:p>
                        <a:endParaRPr lang="en-US"/>
                      </a:p>
                    </p:txBody>
                  </p:sp>
                </p:grpSp>
                <p:sp>
                  <p:nvSpPr>
                    <p:cNvPr id="22616" name="Freeform 88"/>
                    <p:cNvSpPr>
                      <a:spLocks/>
                    </p:cNvSpPr>
                    <p:nvPr/>
                  </p:nvSpPr>
                  <p:spPr bwMode="auto">
                    <a:xfrm>
                      <a:off x="5051" y="463"/>
                      <a:ext cx="211" cy="112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4"/>
                        </a:cxn>
                        <a:cxn ang="0">
                          <a:pos x="0" y="1064"/>
                        </a:cxn>
                        <a:cxn ang="0">
                          <a:pos x="236" y="1064"/>
                        </a:cxn>
                        <a:cxn ang="0">
                          <a:pos x="1772" y="1064"/>
                        </a:cxn>
                        <a:cxn ang="0">
                          <a:pos x="2012" y="1064"/>
                        </a:cxn>
                        <a:cxn ang="0">
                          <a:pos x="2012" y="54"/>
                        </a:cxn>
                        <a:cxn ang="0">
                          <a:pos x="0" y="54"/>
                        </a:cxn>
                      </a:cxnLst>
                      <a:rect l="0" t="0" r="r" b="b"/>
                      <a:pathLst>
                        <a:path w="2012" h="1064">
                          <a:moveTo>
                            <a:pt x="0" y="54"/>
                          </a:moveTo>
                          <a:lnTo>
                            <a:pt x="0" y="1064"/>
                          </a:lnTo>
                          <a:lnTo>
                            <a:pt x="236" y="1064"/>
                          </a:lnTo>
                          <a:cubicBezTo>
                            <a:pt x="234" y="8"/>
                            <a:pt x="1770" y="0"/>
                            <a:pt x="1772" y="1064"/>
                          </a:cubicBezTo>
                          <a:lnTo>
                            <a:pt x="2012" y="1064"/>
                          </a:lnTo>
                          <a:lnTo>
                            <a:pt x="2012" y="54"/>
                          </a:lnTo>
                          <a:lnTo>
                            <a:pt x="0" y="54"/>
                          </a:lnTo>
                          <a:close/>
                        </a:path>
                      </a:pathLst>
                    </a:custGeom>
                    <a:solidFill>
                      <a:schemeClr val="accent1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endParaRPr lang="en-US"/>
                    </a:p>
                  </p:txBody>
                </p:sp>
              </p:grpSp>
            </p:grpSp>
            <p:grpSp>
              <p:nvGrpSpPr>
                <p:cNvPr id="22617" name="Group 89"/>
                <p:cNvGrpSpPr>
                  <a:grpSpLocks/>
                </p:cNvGrpSpPr>
                <p:nvPr userDrawn="1"/>
              </p:nvGrpSpPr>
              <p:grpSpPr bwMode="auto">
                <a:xfrm>
                  <a:off x="8" y="32"/>
                  <a:ext cx="568" cy="608"/>
                  <a:chOff x="8" y="32"/>
                  <a:chExt cx="568" cy="608"/>
                </a:xfrm>
              </p:grpSpPr>
              <p:sp>
                <p:nvSpPr>
                  <p:cNvPr id="22618" name="Freeform 90"/>
                  <p:cNvSpPr>
                    <a:spLocks/>
                  </p:cNvSpPr>
                  <p:nvPr userDrawn="1"/>
                </p:nvSpPr>
                <p:spPr bwMode="auto">
                  <a:xfrm>
                    <a:off x="20" y="54"/>
                    <a:ext cx="556" cy="586"/>
                  </a:xfrm>
                  <a:custGeom>
                    <a:avLst/>
                    <a:gdLst/>
                    <a:ahLst/>
                    <a:cxnLst>
                      <a:cxn ang="0">
                        <a:pos x="1183" y="0"/>
                      </a:cxn>
                      <a:cxn ang="0">
                        <a:pos x="278" y="1706"/>
                      </a:cxn>
                      <a:cxn ang="0">
                        <a:pos x="2006" y="913"/>
                      </a:cxn>
                      <a:cxn ang="0">
                        <a:pos x="735" y="1519"/>
                      </a:cxn>
                      <a:cxn ang="0">
                        <a:pos x="1661" y="1060"/>
                      </a:cxn>
                      <a:cxn ang="0">
                        <a:pos x="1060" y="1394"/>
                      </a:cxn>
                      <a:cxn ang="0">
                        <a:pos x="1489" y="1187"/>
                      </a:cxn>
                      <a:cxn ang="0">
                        <a:pos x="1255" y="1355"/>
                      </a:cxn>
                      <a:cxn ang="0">
                        <a:pos x="1430" y="1221"/>
                      </a:cxn>
                      <a:cxn ang="0">
                        <a:pos x="1144" y="1403"/>
                      </a:cxn>
                      <a:cxn ang="0">
                        <a:pos x="1611" y="1144"/>
                      </a:cxn>
                      <a:cxn ang="0">
                        <a:pos x="843" y="1503"/>
                      </a:cxn>
                      <a:cxn ang="0">
                        <a:pos x="1876" y="960"/>
                      </a:cxn>
                      <a:cxn ang="0">
                        <a:pos x="474" y="1620"/>
                      </a:cxn>
                      <a:cxn ang="0">
                        <a:pos x="1158" y="267"/>
                      </a:cxn>
                      <a:cxn ang="0">
                        <a:pos x="1183" y="0"/>
                      </a:cxn>
                    </a:cxnLst>
                    <a:rect l="0" t="0" r="r" b="b"/>
                    <a:pathLst>
                      <a:path w="2570" h="2766">
                        <a:moveTo>
                          <a:pt x="1183" y="0"/>
                        </a:moveTo>
                        <a:cubicBezTo>
                          <a:pt x="31" y="34"/>
                          <a:pt x="0" y="1232"/>
                          <a:pt x="278" y="1706"/>
                        </a:cubicBezTo>
                        <a:cubicBezTo>
                          <a:pt x="888" y="2766"/>
                          <a:pt x="2570" y="2078"/>
                          <a:pt x="2006" y="913"/>
                        </a:cubicBezTo>
                        <a:cubicBezTo>
                          <a:pt x="1480" y="86"/>
                          <a:pt x="309" y="751"/>
                          <a:pt x="735" y="1519"/>
                        </a:cubicBezTo>
                        <a:cubicBezTo>
                          <a:pt x="1085" y="2095"/>
                          <a:pt x="2037" y="1686"/>
                          <a:pt x="1661" y="1060"/>
                        </a:cubicBezTo>
                        <a:cubicBezTo>
                          <a:pt x="1411" y="668"/>
                          <a:pt x="776" y="977"/>
                          <a:pt x="1060" y="1394"/>
                        </a:cubicBezTo>
                        <a:cubicBezTo>
                          <a:pt x="1252" y="1653"/>
                          <a:pt x="1647" y="1455"/>
                          <a:pt x="1489" y="1187"/>
                        </a:cubicBezTo>
                        <a:cubicBezTo>
                          <a:pt x="1389" y="1046"/>
                          <a:pt x="1055" y="1113"/>
                          <a:pt x="1255" y="1355"/>
                        </a:cubicBezTo>
                        <a:cubicBezTo>
                          <a:pt x="1185" y="1378"/>
                          <a:pt x="1221" y="1037"/>
                          <a:pt x="1430" y="1221"/>
                        </a:cubicBezTo>
                        <a:cubicBezTo>
                          <a:pt x="1522" y="1329"/>
                          <a:pt x="1328" y="1570"/>
                          <a:pt x="1144" y="1403"/>
                        </a:cubicBezTo>
                        <a:cubicBezTo>
                          <a:pt x="869" y="1019"/>
                          <a:pt x="1486" y="835"/>
                          <a:pt x="1611" y="1144"/>
                        </a:cubicBezTo>
                        <a:cubicBezTo>
                          <a:pt x="1803" y="1494"/>
                          <a:pt x="1244" y="1970"/>
                          <a:pt x="843" y="1503"/>
                        </a:cubicBezTo>
                        <a:cubicBezTo>
                          <a:pt x="467" y="868"/>
                          <a:pt x="1441" y="259"/>
                          <a:pt x="1876" y="960"/>
                        </a:cubicBezTo>
                        <a:cubicBezTo>
                          <a:pt x="2288" y="1625"/>
                          <a:pt x="1142" y="2588"/>
                          <a:pt x="474" y="1620"/>
                        </a:cubicBezTo>
                        <a:cubicBezTo>
                          <a:pt x="341" y="1336"/>
                          <a:pt x="221" y="417"/>
                          <a:pt x="1158" y="267"/>
                        </a:cubicBezTo>
                        <a:lnTo>
                          <a:pt x="1183" y="0"/>
                        </a:lnTo>
                        <a:close/>
                      </a:path>
                    </a:pathLst>
                  </a:custGeom>
                  <a:solidFill>
                    <a:schemeClr val="bg2"/>
                  </a:solidFill>
                  <a:ln w="12700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22619" name="Freeform 91"/>
                  <p:cNvSpPr>
                    <a:spLocks/>
                  </p:cNvSpPr>
                  <p:nvPr userDrawn="1"/>
                </p:nvSpPr>
                <p:spPr bwMode="auto">
                  <a:xfrm>
                    <a:off x="8" y="32"/>
                    <a:ext cx="556" cy="586"/>
                  </a:xfrm>
                  <a:custGeom>
                    <a:avLst/>
                    <a:gdLst/>
                    <a:ahLst/>
                    <a:cxnLst>
                      <a:cxn ang="0">
                        <a:pos x="1183" y="0"/>
                      </a:cxn>
                      <a:cxn ang="0">
                        <a:pos x="278" y="1706"/>
                      </a:cxn>
                      <a:cxn ang="0">
                        <a:pos x="2006" y="913"/>
                      </a:cxn>
                      <a:cxn ang="0">
                        <a:pos x="735" y="1519"/>
                      </a:cxn>
                      <a:cxn ang="0">
                        <a:pos x="1661" y="1060"/>
                      </a:cxn>
                      <a:cxn ang="0">
                        <a:pos x="1060" y="1394"/>
                      </a:cxn>
                      <a:cxn ang="0">
                        <a:pos x="1489" y="1187"/>
                      </a:cxn>
                      <a:cxn ang="0">
                        <a:pos x="1255" y="1355"/>
                      </a:cxn>
                      <a:cxn ang="0">
                        <a:pos x="1430" y="1221"/>
                      </a:cxn>
                      <a:cxn ang="0">
                        <a:pos x="1144" y="1403"/>
                      </a:cxn>
                      <a:cxn ang="0">
                        <a:pos x="1611" y="1144"/>
                      </a:cxn>
                      <a:cxn ang="0">
                        <a:pos x="843" y="1503"/>
                      </a:cxn>
                      <a:cxn ang="0">
                        <a:pos x="1876" y="960"/>
                      </a:cxn>
                      <a:cxn ang="0">
                        <a:pos x="474" y="1620"/>
                      </a:cxn>
                      <a:cxn ang="0">
                        <a:pos x="1158" y="267"/>
                      </a:cxn>
                      <a:cxn ang="0">
                        <a:pos x="1183" y="0"/>
                      </a:cxn>
                    </a:cxnLst>
                    <a:rect l="0" t="0" r="r" b="b"/>
                    <a:pathLst>
                      <a:path w="2570" h="2766">
                        <a:moveTo>
                          <a:pt x="1183" y="0"/>
                        </a:moveTo>
                        <a:cubicBezTo>
                          <a:pt x="31" y="34"/>
                          <a:pt x="0" y="1232"/>
                          <a:pt x="278" y="1706"/>
                        </a:cubicBezTo>
                        <a:cubicBezTo>
                          <a:pt x="888" y="2766"/>
                          <a:pt x="2570" y="2078"/>
                          <a:pt x="2006" y="913"/>
                        </a:cubicBezTo>
                        <a:cubicBezTo>
                          <a:pt x="1480" y="86"/>
                          <a:pt x="309" y="751"/>
                          <a:pt x="735" y="1519"/>
                        </a:cubicBezTo>
                        <a:cubicBezTo>
                          <a:pt x="1085" y="2095"/>
                          <a:pt x="2037" y="1686"/>
                          <a:pt x="1661" y="1060"/>
                        </a:cubicBezTo>
                        <a:cubicBezTo>
                          <a:pt x="1411" y="668"/>
                          <a:pt x="776" y="977"/>
                          <a:pt x="1060" y="1394"/>
                        </a:cubicBezTo>
                        <a:cubicBezTo>
                          <a:pt x="1252" y="1653"/>
                          <a:pt x="1647" y="1455"/>
                          <a:pt x="1489" y="1187"/>
                        </a:cubicBezTo>
                        <a:cubicBezTo>
                          <a:pt x="1389" y="1046"/>
                          <a:pt x="1055" y="1113"/>
                          <a:pt x="1255" y="1355"/>
                        </a:cubicBezTo>
                        <a:cubicBezTo>
                          <a:pt x="1185" y="1378"/>
                          <a:pt x="1221" y="1037"/>
                          <a:pt x="1430" y="1221"/>
                        </a:cubicBezTo>
                        <a:cubicBezTo>
                          <a:pt x="1522" y="1329"/>
                          <a:pt x="1328" y="1570"/>
                          <a:pt x="1144" y="1403"/>
                        </a:cubicBezTo>
                        <a:cubicBezTo>
                          <a:pt x="869" y="1019"/>
                          <a:pt x="1486" y="835"/>
                          <a:pt x="1611" y="1144"/>
                        </a:cubicBezTo>
                        <a:cubicBezTo>
                          <a:pt x="1803" y="1494"/>
                          <a:pt x="1244" y="1970"/>
                          <a:pt x="843" y="1503"/>
                        </a:cubicBezTo>
                        <a:cubicBezTo>
                          <a:pt x="467" y="868"/>
                          <a:pt x="1441" y="259"/>
                          <a:pt x="1876" y="960"/>
                        </a:cubicBezTo>
                        <a:cubicBezTo>
                          <a:pt x="2288" y="1625"/>
                          <a:pt x="1142" y="2588"/>
                          <a:pt x="474" y="1620"/>
                        </a:cubicBezTo>
                        <a:cubicBezTo>
                          <a:pt x="341" y="1336"/>
                          <a:pt x="221" y="417"/>
                          <a:pt x="1158" y="267"/>
                        </a:cubicBezTo>
                        <a:lnTo>
                          <a:pt x="1183" y="0"/>
                        </a:lnTo>
                        <a:close/>
                      </a:path>
                    </a:pathLst>
                  </a:custGeom>
                  <a:solidFill>
                    <a:schemeClr val="accent1"/>
                  </a:solidFill>
                  <a:ln w="12700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  <p:sp>
              <p:nvSpPr>
                <p:cNvPr id="22620" name="Freeform 92"/>
                <p:cNvSpPr>
                  <a:spLocks/>
                </p:cNvSpPr>
                <p:nvPr userDrawn="1"/>
              </p:nvSpPr>
              <p:spPr bwMode="auto">
                <a:xfrm flipH="1">
                  <a:off x="5176" y="54"/>
                  <a:ext cx="556" cy="586"/>
                </a:xfrm>
                <a:custGeom>
                  <a:avLst/>
                  <a:gdLst/>
                  <a:ahLst/>
                  <a:cxnLst>
                    <a:cxn ang="0">
                      <a:pos x="1183" y="0"/>
                    </a:cxn>
                    <a:cxn ang="0">
                      <a:pos x="278" y="1706"/>
                    </a:cxn>
                    <a:cxn ang="0">
                      <a:pos x="2006" y="913"/>
                    </a:cxn>
                    <a:cxn ang="0">
                      <a:pos x="735" y="1519"/>
                    </a:cxn>
                    <a:cxn ang="0">
                      <a:pos x="1661" y="1060"/>
                    </a:cxn>
                    <a:cxn ang="0">
                      <a:pos x="1060" y="1394"/>
                    </a:cxn>
                    <a:cxn ang="0">
                      <a:pos x="1489" y="1187"/>
                    </a:cxn>
                    <a:cxn ang="0">
                      <a:pos x="1255" y="1355"/>
                    </a:cxn>
                    <a:cxn ang="0">
                      <a:pos x="1430" y="1221"/>
                    </a:cxn>
                    <a:cxn ang="0">
                      <a:pos x="1144" y="1403"/>
                    </a:cxn>
                    <a:cxn ang="0">
                      <a:pos x="1611" y="1144"/>
                    </a:cxn>
                    <a:cxn ang="0">
                      <a:pos x="843" y="1503"/>
                    </a:cxn>
                    <a:cxn ang="0">
                      <a:pos x="1876" y="960"/>
                    </a:cxn>
                    <a:cxn ang="0">
                      <a:pos x="474" y="1620"/>
                    </a:cxn>
                    <a:cxn ang="0">
                      <a:pos x="1158" y="267"/>
                    </a:cxn>
                    <a:cxn ang="0">
                      <a:pos x="1183" y="0"/>
                    </a:cxn>
                  </a:cxnLst>
                  <a:rect l="0" t="0" r="r" b="b"/>
                  <a:pathLst>
                    <a:path w="2570" h="2766">
                      <a:moveTo>
                        <a:pt x="1183" y="0"/>
                      </a:moveTo>
                      <a:cubicBezTo>
                        <a:pt x="31" y="34"/>
                        <a:pt x="0" y="1232"/>
                        <a:pt x="278" y="1706"/>
                      </a:cubicBezTo>
                      <a:cubicBezTo>
                        <a:pt x="888" y="2766"/>
                        <a:pt x="2570" y="2078"/>
                        <a:pt x="2006" y="913"/>
                      </a:cubicBezTo>
                      <a:cubicBezTo>
                        <a:pt x="1480" y="86"/>
                        <a:pt x="309" y="751"/>
                        <a:pt x="735" y="1519"/>
                      </a:cubicBezTo>
                      <a:cubicBezTo>
                        <a:pt x="1085" y="2095"/>
                        <a:pt x="2037" y="1686"/>
                        <a:pt x="1661" y="1060"/>
                      </a:cubicBezTo>
                      <a:cubicBezTo>
                        <a:pt x="1411" y="668"/>
                        <a:pt x="776" y="977"/>
                        <a:pt x="1060" y="1394"/>
                      </a:cubicBezTo>
                      <a:cubicBezTo>
                        <a:pt x="1252" y="1653"/>
                        <a:pt x="1647" y="1455"/>
                        <a:pt x="1489" y="1187"/>
                      </a:cubicBezTo>
                      <a:cubicBezTo>
                        <a:pt x="1389" y="1046"/>
                        <a:pt x="1055" y="1113"/>
                        <a:pt x="1255" y="1355"/>
                      </a:cubicBezTo>
                      <a:cubicBezTo>
                        <a:pt x="1185" y="1378"/>
                        <a:pt x="1221" y="1037"/>
                        <a:pt x="1430" y="1221"/>
                      </a:cubicBezTo>
                      <a:cubicBezTo>
                        <a:pt x="1522" y="1329"/>
                        <a:pt x="1328" y="1570"/>
                        <a:pt x="1144" y="1403"/>
                      </a:cubicBezTo>
                      <a:cubicBezTo>
                        <a:pt x="869" y="1019"/>
                        <a:pt x="1486" y="835"/>
                        <a:pt x="1611" y="1144"/>
                      </a:cubicBezTo>
                      <a:cubicBezTo>
                        <a:pt x="1803" y="1494"/>
                        <a:pt x="1244" y="1970"/>
                        <a:pt x="843" y="1503"/>
                      </a:cubicBezTo>
                      <a:cubicBezTo>
                        <a:pt x="467" y="868"/>
                        <a:pt x="1441" y="259"/>
                        <a:pt x="1876" y="960"/>
                      </a:cubicBezTo>
                      <a:cubicBezTo>
                        <a:pt x="2288" y="1625"/>
                        <a:pt x="1142" y="2588"/>
                        <a:pt x="474" y="1620"/>
                      </a:cubicBezTo>
                      <a:cubicBezTo>
                        <a:pt x="341" y="1336"/>
                        <a:pt x="221" y="417"/>
                        <a:pt x="1158" y="267"/>
                      </a:cubicBezTo>
                      <a:lnTo>
                        <a:pt x="1183" y="0"/>
                      </a:lnTo>
                      <a:close/>
                    </a:path>
                  </a:pathLst>
                </a:custGeom>
                <a:solidFill>
                  <a:schemeClr val="bg2"/>
                </a:solidFill>
                <a:ln w="12700" cap="flat" cmpd="sng">
                  <a:noFill/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2621" name="Freeform 93"/>
                <p:cNvSpPr>
                  <a:spLocks/>
                </p:cNvSpPr>
                <p:nvPr userDrawn="1"/>
              </p:nvSpPr>
              <p:spPr bwMode="auto">
                <a:xfrm flipH="1">
                  <a:off x="5164" y="32"/>
                  <a:ext cx="556" cy="586"/>
                </a:xfrm>
                <a:custGeom>
                  <a:avLst/>
                  <a:gdLst/>
                  <a:ahLst/>
                  <a:cxnLst>
                    <a:cxn ang="0">
                      <a:pos x="1183" y="0"/>
                    </a:cxn>
                    <a:cxn ang="0">
                      <a:pos x="278" y="1706"/>
                    </a:cxn>
                    <a:cxn ang="0">
                      <a:pos x="2006" y="913"/>
                    </a:cxn>
                    <a:cxn ang="0">
                      <a:pos x="735" y="1519"/>
                    </a:cxn>
                    <a:cxn ang="0">
                      <a:pos x="1661" y="1060"/>
                    </a:cxn>
                    <a:cxn ang="0">
                      <a:pos x="1060" y="1394"/>
                    </a:cxn>
                    <a:cxn ang="0">
                      <a:pos x="1489" y="1187"/>
                    </a:cxn>
                    <a:cxn ang="0">
                      <a:pos x="1255" y="1355"/>
                    </a:cxn>
                    <a:cxn ang="0">
                      <a:pos x="1430" y="1221"/>
                    </a:cxn>
                    <a:cxn ang="0">
                      <a:pos x="1144" y="1403"/>
                    </a:cxn>
                    <a:cxn ang="0">
                      <a:pos x="1611" y="1144"/>
                    </a:cxn>
                    <a:cxn ang="0">
                      <a:pos x="843" y="1503"/>
                    </a:cxn>
                    <a:cxn ang="0">
                      <a:pos x="1876" y="960"/>
                    </a:cxn>
                    <a:cxn ang="0">
                      <a:pos x="474" y="1620"/>
                    </a:cxn>
                    <a:cxn ang="0">
                      <a:pos x="1158" y="267"/>
                    </a:cxn>
                    <a:cxn ang="0">
                      <a:pos x="1183" y="0"/>
                    </a:cxn>
                  </a:cxnLst>
                  <a:rect l="0" t="0" r="r" b="b"/>
                  <a:pathLst>
                    <a:path w="2570" h="2766">
                      <a:moveTo>
                        <a:pt x="1183" y="0"/>
                      </a:moveTo>
                      <a:cubicBezTo>
                        <a:pt x="31" y="34"/>
                        <a:pt x="0" y="1232"/>
                        <a:pt x="278" y="1706"/>
                      </a:cubicBezTo>
                      <a:cubicBezTo>
                        <a:pt x="888" y="2766"/>
                        <a:pt x="2570" y="2078"/>
                        <a:pt x="2006" y="913"/>
                      </a:cubicBezTo>
                      <a:cubicBezTo>
                        <a:pt x="1480" y="86"/>
                        <a:pt x="309" y="751"/>
                        <a:pt x="735" y="1519"/>
                      </a:cubicBezTo>
                      <a:cubicBezTo>
                        <a:pt x="1085" y="2095"/>
                        <a:pt x="2037" y="1686"/>
                        <a:pt x="1661" y="1060"/>
                      </a:cubicBezTo>
                      <a:cubicBezTo>
                        <a:pt x="1411" y="668"/>
                        <a:pt x="776" y="977"/>
                        <a:pt x="1060" y="1394"/>
                      </a:cubicBezTo>
                      <a:cubicBezTo>
                        <a:pt x="1252" y="1653"/>
                        <a:pt x="1647" y="1455"/>
                        <a:pt x="1489" y="1187"/>
                      </a:cubicBezTo>
                      <a:cubicBezTo>
                        <a:pt x="1389" y="1046"/>
                        <a:pt x="1055" y="1113"/>
                        <a:pt x="1255" y="1355"/>
                      </a:cubicBezTo>
                      <a:cubicBezTo>
                        <a:pt x="1185" y="1378"/>
                        <a:pt x="1221" y="1037"/>
                        <a:pt x="1430" y="1221"/>
                      </a:cubicBezTo>
                      <a:cubicBezTo>
                        <a:pt x="1522" y="1329"/>
                        <a:pt x="1328" y="1570"/>
                        <a:pt x="1144" y="1403"/>
                      </a:cubicBezTo>
                      <a:cubicBezTo>
                        <a:pt x="869" y="1019"/>
                        <a:pt x="1486" y="835"/>
                        <a:pt x="1611" y="1144"/>
                      </a:cubicBezTo>
                      <a:cubicBezTo>
                        <a:pt x="1803" y="1494"/>
                        <a:pt x="1244" y="1970"/>
                        <a:pt x="843" y="1503"/>
                      </a:cubicBezTo>
                      <a:cubicBezTo>
                        <a:pt x="467" y="868"/>
                        <a:pt x="1441" y="259"/>
                        <a:pt x="1876" y="960"/>
                      </a:cubicBezTo>
                      <a:cubicBezTo>
                        <a:pt x="2288" y="1625"/>
                        <a:pt x="1142" y="2588"/>
                        <a:pt x="474" y="1620"/>
                      </a:cubicBezTo>
                      <a:cubicBezTo>
                        <a:pt x="341" y="1336"/>
                        <a:pt x="221" y="417"/>
                        <a:pt x="1158" y="267"/>
                      </a:cubicBezTo>
                      <a:lnTo>
                        <a:pt x="1183" y="0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 w="12700" cap="flat" cmpd="sng">
                  <a:noFill/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2622" name="Rectangle 94"/>
                <p:cNvSpPr>
                  <a:spLocks noChangeArrowheads="1"/>
                </p:cNvSpPr>
                <p:nvPr userDrawn="1"/>
              </p:nvSpPr>
              <p:spPr bwMode="auto">
                <a:xfrm>
                  <a:off x="248" y="32"/>
                  <a:ext cx="5232" cy="56"/>
                </a:xfrm>
                <a:prstGeom prst="rect">
                  <a:avLst/>
                </a:prstGeom>
                <a:solidFill>
                  <a:schemeClr val="accent1"/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</p:grpSp>
        <p:sp>
          <p:nvSpPr>
            <p:cNvPr id="22629" name="Rectangle 101"/>
            <p:cNvSpPr>
              <a:spLocks noChangeArrowheads="1"/>
            </p:cNvSpPr>
            <p:nvPr userDrawn="1"/>
          </p:nvSpPr>
          <p:spPr bwMode="hidden">
            <a:xfrm>
              <a:off x="480" y="507"/>
              <a:ext cx="4786" cy="192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22623" name="Rectangle 95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8382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22624" name="Rectangle 96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21336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2625" name="Rectangle 97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3246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400" i="1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22626" name="Rectangle 98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3246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 i="1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22627" name="Rectangle 9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3246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 i="1">
                <a:solidFill>
                  <a:schemeClr val="tx2"/>
                </a:solidFill>
              </a:defRPr>
            </a:lvl1pPr>
          </a:lstStyle>
          <a:p>
            <a:fld id="{608719CD-C8D7-45A7-B959-2B8CC676D744}" type="slidenum">
              <a:rPr lang="en-US"/>
              <a:pPr/>
              <a:t>‹#›</a:t>
            </a:fld>
            <a:endParaRPr lang="en-US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51" r:id="rId1"/>
    <p:sldLayoutId id="2147483652" r:id="rId2"/>
    <p:sldLayoutId id="2147483653" r:id="rId3"/>
    <p:sldLayoutId id="2147483654" r:id="rId4"/>
    <p:sldLayoutId id="2147483655" r:id="rId5"/>
    <p:sldLayoutId id="2147483656" r:id="rId6"/>
    <p:sldLayoutId id="2147483657" r:id="rId7"/>
    <p:sldLayoutId id="2147483658" r:id="rId8"/>
    <p:sldLayoutId id="2147483659" r:id="rId9"/>
    <p:sldLayoutId id="2147483660" r:id="rId10"/>
    <p:sldLayoutId id="2147483661" r:id="rId11"/>
    <p:sldLayoutId id="2147483662" r:id="rId12"/>
    <p:sldLayoutId id="2147483663" r:id="rId13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SzPct val="90000"/>
        <a:buBlip>
          <a:blip r:embed="rId15"/>
        </a:buBlip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SzPct val="90000"/>
        <a:buBlip>
          <a:blip r:embed="rId16"/>
        </a:buBlip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Blip>
          <a:blip r:embed="rId17"/>
        </a:buBlip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Western Civilization to 1500</a:t>
            </a:r>
            <a:endParaRPr lang="en-US" dirty="0"/>
          </a:p>
        </p:txBody>
      </p:sp>
      <p:sp>
        <p:nvSpPr>
          <p:cNvPr id="62467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Lecture 17: Early Roman Republic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Punic Wars</a:t>
            </a:r>
          </a:p>
        </p:txBody>
      </p:sp>
      <p:sp>
        <p:nvSpPr>
          <p:cNvPr id="75779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sz="2800" dirty="0"/>
              <a:t>Carthage</a:t>
            </a:r>
          </a:p>
          <a:p>
            <a:pPr lvl="1">
              <a:lnSpc>
                <a:spcPct val="90000"/>
              </a:lnSpc>
            </a:pPr>
            <a:r>
              <a:rPr lang="en-US" sz="2400" dirty="0"/>
              <a:t>Founded c. 800 B.C.</a:t>
            </a:r>
          </a:p>
          <a:p>
            <a:pPr lvl="1">
              <a:lnSpc>
                <a:spcPct val="90000"/>
              </a:lnSpc>
            </a:pPr>
            <a:r>
              <a:rPr lang="en-US" sz="2400" dirty="0"/>
              <a:t>Phoenician colony</a:t>
            </a:r>
          </a:p>
          <a:p>
            <a:pPr lvl="1">
              <a:lnSpc>
                <a:spcPct val="90000"/>
              </a:lnSpc>
            </a:pPr>
            <a:r>
              <a:rPr lang="en-US" sz="2400" dirty="0"/>
              <a:t>Trade empire in W. Mediterranean</a:t>
            </a:r>
          </a:p>
          <a:p>
            <a:pPr>
              <a:lnSpc>
                <a:spcPct val="90000"/>
              </a:lnSpc>
            </a:pPr>
            <a:r>
              <a:rPr lang="en-US" sz="2800" dirty="0"/>
              <a:t>First Punic War (264-241)</a:t>
            </a:r>
          </a:p>
          <a:p>
            <a:pPr lvl="1">
              <a:lnSpc>
                <a:spcPct val="90000"/>
              </a:lnSpc>
            </a:pPr>
            <a:r>
              <a:rPr lang="en-US" sz="2400" dirty="0"/>
              <a:t>Incident at </a:t>
            </a:r>
            <a:r>
              <a:rPr lang="en-US" sz="2400" dirty="0" err="1"/>
              <a:t>Messana</a:t>
            </a:r>
            <a:endParaRPr lang="en-US" sz="2400" dirty="0"/>
          </a:p>
          <a:p>
            <a:pPr lvl="1">
              <a:lnSpc>
                <a:spcPct val="90000"/>
              </a:lnSpc>
            </a:pPr>
            <a:r>
              <a:rPr lang="en-US" sz="2400" dirty="0"/>
              <a:t>Fight for Sicily</a:t>
            </a:r>
          </a:p>
          <a:p>
            <a:pPr lvl="1">
              <a:lnSpc>
                <a:spcPct val="90000"/>
              </a:lnSpc>
            </a:pPr>
            <a:r>
              <a:rPr lang="en-US" sz="2400" dirty="0"/>
              <a:t>Roman naval victory</a:t>
            </a:r>
          </a:p>
        </p:txBody>
      </p:sp>
      <p:pic>
        <p:nvPicPr>
          <p:cNvPr id="75781" name="Picture 5" descr="C:\WINDOWS\Application Data\Microsoft\Media Catalog\Map2ndPunic.gif"/>
          <p:cNvPicPr>
            <a:picLocks noGrp="1" noChangeAspect="1" noChangeArrowheads="1"/>
          </p:cNvPicPr>
          <p:nvPr>
            <p:ph type="clipArt" sz="half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4648200" y="2947988"/>
            <a:ext cx="3810000" cy="2486025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57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757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757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757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757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7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7577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7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7577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7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2000"/>
                                        <p:tgtEl>
                                          <p:spTgt spid="7577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5779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Punic Wars (2)</a:t>
            </a:r>
          </a:p>
        </p:txBody>
      </p:sp>
      <p:sp>
        <p:nvSpPr>
          <p:cNvPr id="76804" name="Rectangle 4"/>
          <p:cNvSpPr>
            <a:spLocks noGrp="1" noChangeArrowheads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US" sz="2400" dirty="0"/>
              <a:t>Carthaginian recovery</a:t>
            </a:r>
          </a:p>
          <a:p>
            <a:r>
              <a:rPr lang="en-US" sz="2400" dirty="0"/>
              <a:t>Second Punic War (218-202)</a:t>
            </a:r>
          </a:p>
          <a:p>
            <a:pPr lvl="1"/>
            <a:r>
              <a:rPr lang="en-US" sz="2000" dirty="0"/>
              <a:t>Trouble in Spain</a:t>
            </a:r>
          </a:p>
          <a:p>
            <a:pPr lvl="1"/>
            <a:r>
              <a:rPr lang="en-US" sz="2000" dirty="0"/>
              <a:t>Hannibal’s march</a:t>
            </a:r>
          </a:p>
          <a:p>
            <a:pPr lvl="1"/>
            <a:r>
              <a:rPr lang="en-US" sz="2000" dirty="0"/>
              <a:t>Cannae (216)</a:t>
            </a:r>
          </a:p>
          <a:p>
            <a:pPr lvl="1"/>
            <a:r>
              <a:rPr lang="en-US" sz="2000" dirty="0"/>
              <a:t>Zama (202) – Scipio</a:t>
            </a:r>
          </a:p>
          <a:p>
            <a:r>
              <a:rPr lang="en-US" sz="2400" dirty="0"/>
              <a:t>Third Punic War (149-146)</a:t>
            </a:r>
          </a:p>
          <a:p>
            <a:pPr lvl="1"/>
            <a:r>
              <a:rPr lang="en-US" sz="2000" dirty="0"/>
              <a:t>Cato the Elder</a:t>
            </a:r>
          </a:p>
        </p:txBody>
      </p:sp>
      <p:pic>
        <p:nvPicPr>
          <p:cNvPr id="76805" name="Picture 5" descr="C:\WINDOWS\Application Data\Microsoft\Media Catalog\alps.jpg"/>
          <p:cNvPicPr>
            <a:picLocks noGrp="1" noChangeAspect="1" noChangeArrowheads="1"/>
          </p:cNvPicPr>
          <p:nvPr>
            <p:ph type="clipArt" sz="half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685800" y="2908300"/>
            <a:ext cx="3810000" cy="2563813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68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0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7680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0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7680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0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7680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0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7680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0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7680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0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000"/>
                                        <p:tgtEl>
                                          <p:spTgt spid="7680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0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7680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6804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The Eastern Mediterranean</a:t>
            </a:r>
          </a:p>
        </p:txBody>
      </p:sp>
      <p:sp>
        <p:nvSpPr>
          <p:cNvPr id="778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219 – Attacks on Illyrian pirates angers Macedonians</a:t>
            </a:r>
          </a:p>
          <a:p>
            <a:r>
              <a:rPr lang="en-US" dirty="0"/>
              <a:t>216-148 – Four Macedonian Wars</a:t>
            </a:r>
          </a:p>
          <a:p>
            <a:r>
              <a:rPr lang="en-US" dirty="0"/>
              <a:t>192-189 – Syrian War vs. Seleucids</a:t>
            </a:r>
          </a:p>
          <a:p>
            <a:r>
              <a:rPr lang="en-US" dirty="0"/>
              <a:t>146 – Destruction of Corinth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78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778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778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778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7827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Roman Imperialism</a:t>
            </a:r>
          </a:p>
        </p:txBody>
      </p:sp>
      <p:sp>
        <p:nvSpPr>
          <p:cNvPr id="788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No master plan</a:t>
            </a:r>
          </a:p>
          <a:p>
            <a:pPr lvl="1"/>
            <a:r>
              <a:rPr lang="en-US" dirty="0"/>
              <a:t>Opportunistic expansion</a:t>
            </a:r>
          </a:p>
          <a:p>
            <a:pPr lvl="1"/>
            <a:r>
              <a:rPr lang="en-US" dirty="0"/>
              <a:t>“Defensive expansion”</a:t>
            </a:r>
          </a:p>
          <a:p>
            <a:r>
              <a:rPr lang="en-US" dirty="0"/>
              <a:t>Change of motivation in 2</a:t>
            </a:r>
            <a:r>
              <a:rPr lang="en-US" baseline="30000" dirty="0"/>
              <a:t>nd</a:t>
            </a:r>
            <a:r>
              <a:rPr lang="en-US" dirty="0"/>
              <a:t> century</a:t>
            </a:r>
          </a:p>
          <a:p>
            <a:pPr lvl="1"/>
            <a:r>
              <a:rPr lang="en-US" dirty="0"/>
              <a:t>Economic benefits perceived</a:t>
            </a:r>
          </a:p>
          <a:p>
            <a:pPr lvl="1"/>
            <a:r>
              <a:rPr lang="en-US" dirty="0"/>
              <a:t>Conquests become more brutal</a:t>
            </a:r>
          </a:p>
          <a:p>
            <a:pPr lvl="1"/>
            <a:r>
              <a:rPr lang="en-US" dirty="0"/>
              <a:t>Long-term effects on Roman society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88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788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788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788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788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7885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7885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8851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Italian Geography</a:t>
            </a:r>
          </a:p>
        </p:txBody>
      </p:sp>
      <p:sp>
        <p:nvSpPr>
          <p:cNvPr id="63491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r>
              <a:rPr lang="en-US" sz="2400" dirty="0"/>
              <a:t>Mountain ranges</a:t>
            </a:r>
          </a:p>
          <a:p>
            <a:pPr lvl="1"/>
            <a:r>
              <a:rPr lang="en-US" sz="2000" dirty="0"/>
              <a:t>Alps</a:t>
            </a:r>
          </a:p>
          <a:p>
            <a:pPr lvl="1"/>
            <a:r>
              <a:rPr lang="en-US" sz="2000" dirty="0"/>
              <a:t>Apennines</a:t>
            </a:r>
          </a:p>
          <a:p>
            <a:r>
              <a:rPr lang="en-US" sz="2400" dirty="0"/>
              <a:t>Fertile Plains</a:t>
            </a:r>
          </a:p>
          <a:p>
            <a:pPr lvl="1"/>
            <a:r>
              <a:rPr lang="en-US" sz="2000" dirty="0"/>
              <a:t>Po</a:t>
            </a:r>
          </a:p>
          <a:p>
            <a:pPr lvl="1"/>
            <a:r>
              <a:rPr lang="en-US" sz="2000" dirty="0"/>
              <a:t>Latium</a:t>
            </a:r>
          </a:p>
          <a:p>
            <a:pPr lvl="1"/>
            <a:r>
              <a:rPr lang="en-US" sz="2000" dirty="0"/>
              <a:t>Campania</a:t>
            </a:r>
          </a:p>
          <a:p>
            <a:r>
              <a:rPr lang="en-US" sz="2400" dirty="0"/>
              <a:t>Rome’s Location</a:t>
            </a:r>
          </a:p>
          <a:p>
            <a:pPr lvl="1"/>
            <a:r>
              <a:rPr lang="en-US" sz="2000" dirty="0"/>
              <a:t>Tiber river</a:t>
            </a:r>
          </a:p>
          <a:p>
            <a:pPr lvl="1"/>
            <a:r>
              <a:rPr lang="en-US" sz="2000" dirty="0"/>
              <a:t>18 miles inland</a:t>
            </a:r>
          </a:p>
        </p:txBody>
      </p:sp>
      <p:pic>
        <p:nvPicPr>
          <p:cNvPr id="63493" name="Picture 5" descr="C:\WINDOWS\Application Data\Microsoft\Media Catalog\Italymap.jpg"/>
          <p:cNvPicPr>
            <a:picLocks noGrp="1" noChangeAspect="1" noChangeArrowheads="1"/>
          </p:cNvPicPr>
          <p:nvPr>
            <p:ph type="clipArt" sz="half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4875213" y="2133600"/>
            <a:ext cx="3354387" cy="4114800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34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634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634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634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634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634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6349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6349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000"/>
                                        <p:tgtEl>
                                          <p:spTgt spid="6349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2000"/>
                                        <p:tgtEl>
                                          <p:spTgt spid="6349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3491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Greeks in Italy</a:t>
            </a:r>
          </a:p>
        </p:txBody>
      </p:sp>
      <p:sp>
        <p:nvSpPr>
          <p:cNvPr id="65540" name="Rectangle 4"/>
          <p:cNvSpPr>
            <a:spLocks noGrp="1" noChangeArrowheads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US" sz="2800" dirty="0"/>
              <a:t>Arrived during Archaic Age</a:t>
            </a:r>
          </a:p>
          <a:p>
            <a:r>
              <a:rPr lang="en-US" sz="2800" dirty="0"/>
              <a:t>Numerous settlements</a:t>
            </a:r>
          </a:p>
          <a:p>
            <a:r>
              <a:rPr lang="en-US" sz="2800" dirty="0"/>
              <a:t>Influence</a:t>
            </a:r>
          </a:p>
          <a:p>
            <a:pPr lvl="1"/>
            <a:r>
              <a:rPr lang="en-US" sz="2400" dirty="0"/>
              <a:t>Olive and vine</a:t>
            </a:r>
          </a:p>
          <a:p>
            <a:pPr lvl="1"/>
            <a:r>
              <a:rPr lang="en-US" sz="2400" dirty="0"/>
              <a:t>Alphabet</a:t>
            </a:r>
          </a:p>
          <a:p>
            <a:pPr lvl="1"/>
            <a:r>
              <a:rPr lang="en-US" sz="2400" dirty="0"/>
              <a:t>Cultural model</a:t>
            </a:r>
          </a:p>
        </p:txBody>
      </p:sp>
      <p:pic>
        <p:nvPicPr>
          <p:cNvPr id="65541" name="Picture 5" descr="C:\WINDOWS\Application Data\Microsoft\Media Catalog\syracuse-altar.jpg"/>
          <p:cNvPicPr>
            <a:picLocks noGrp="1" noChangeAspect="1" noChangeArrowheads="1"/>
          </p:cNvPicPr>
          <p:nvPr>
            <p:ph type="clipArt" sz="half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685800" y="2960688"/>
            <a:ext cx="3810000" cy="2459037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55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655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4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6554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4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6554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4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6554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4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000"/>
                                        <p:tgtEl>
                                          <p:spTgt spid="6554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5540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Etruscans</a:t>
            </a:r>
          </a:p>
        </p:txBody>
      </p:sp>
      <p:sp>
        <p:nvSpPr>
          <p:cNvPr id="66563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r>
              <a:rPr lang="en-US" sz="2800" dirty="0"/>
              <a:t>Uncertain origins</a:t>
            </a:r>
          </a:p>
          <a:p>
            <a:r>
              <a:rPr lang="en-US" sz="2800" dirty="0"/>
              <a:t>Inhabited Etruria</a:t>
            </a:r>
          </a:p>
          <a:p>
            <a:r>
              <a:rPr lang="en-US" sz="2800" dirty="0"/>
              <a:t>Expanded after 650</a:t>
            </a:r>
          </a:p>
          <a:p>
            <a:pPr lvl="1"/>
            <a:r>
              <a:rPr lang="en-US" sz="2400" dirty="0"/>
              <a:t>Occupied Latium, including Rome</a:t>
            </a:r>
          </a:p>
          <a:p>
            <a:pPr lvl="1"/>
            <a:r>
              <a:rPr lang="en-US" sz="2400" dirty="0"/>
              <a:t>Conflict with Greeks</a:t>
            </a:r>
          </a:p>
          <a:p>
            <a:r>
              <a:rPr lang="en-US" sz="2800" dirty="0"/>
              <a:t>Peaked in the 6</a:t>
            </a:r>
            <a:r>
              <a:rPr lang="en-US" sz="2800" baseline="30000" dirty="0"/>
              <a:t>th</a:t>
            </a:r>
            <a:r>
              <a:rPr lang="en-US" sz="2800" dirty="0"/>
              <a:t> century</a:t>
            </a:r>
          </a:p>
        </p:txBody>
      </p:sp>
      <p:pic>
        <p:nvPicPr>
          <p:cNvPr id="66565" name="Picture 5" descr="C:\WINDOWS\Application Data\Microsoft\Media Catalog\etrur2.jpg"/>
          <p:cNvPicPr>
            <a:picLocks noGrp="1" noChangeAspect="1" noChangeArrowheads="1"/>
          </p:cNvPicPr>
          <p:nvPr>
            <p:ph type="clipArt" sz="half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4879975" y="2133600"/>
            <a:ext cx="3346450" cy="4114800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65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665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665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665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665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6656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656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Etruscan Influence</a:t>
            </a:r>
          </a:p>
        </p:txBody>
      </p:sp>
      <p:sp>
        <p:nvSpPr>
          <p:cNvPr id="675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Urbanized northern and central Italy</a:t>
            </a:r>
          </a:p>
          <a:p>
            <a:r>
              <a:rPr lang="en-US" dirty="0"/>
              <a:t>Made Rome into a city</a:t>
            </a:r>
          </a:p>
          <a:p>
            <a:r>
              <a:rPr lang="en-US" dirty="0"/>
              <a:t>Military organization (hoplites)</a:t>
            </a:r>
          </a:p>
          <a:p>
            <a:r>
              <a:rPr lang="en-US" dirty="0"/>
              <a:t>Alphabet</a:t>
            </a:r>
          </a:p>
          <a:p>
            <a:r>
              <a:rPr lang="en-US" dirty="0"/>
              <a:t>Toga and </a:t>
            </a:r>
            <a:r>
              <a:rPr lang="en-US" i="1" dirty="0"/>
              <a:t>fasces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75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675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675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675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675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7587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Early Rome</a:t>
            </a:r>
          </a:p>
        </p:txBody>
      </p:sp>
      <p:sp>
        <p:nvSpPr>
          <p:cNvPr id="69635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r>
              <a:rPr lang="en-US" sz="2800" dirty="0"/>
              <a:t>Legendary founding</a:t>
            </a:r>
          </a:p>
          <a:p>
            <a:pPr lvl="1"/>
            <a:r>
              <a:rPr lang="en-US" sz="2400" dirty="0" smtClean="0"/>
              <a:t>Aeneas</a:t>
            </a:r>
            <a:endParaRPr lang="en-US" sz="2400" dirty="0"/>
          </a:p>
          <a:p>
            <a:pPr lvl="1"/>
            <a:r>
              <a:rPr lang="en-US" sz="2400" dirty="0" smtClean="0"/>
              <a:t>Romulus and </a:t>
            </a:r>
            <a:r>
              <a:rPr lang="en-US" sz="2400" dirty="0" err="1" smtClean="0"/>
              <a:t>Remus</a:t>
            </a:r>
            <a:endParaRPr lang="en-US" sz="2400" dirty="0"/>
          </a:p>
          <a:p>
            <a:r>
              <a:rPr lang="en-US" sz="2800" dirty="0"/>
              <a:t>Indo-European language (Latin)</a:t>
            </a:r>
          </a:p>
          <a:p>
            <a:r>
              <a:rPr lang="en-US" sz="2800" dirty="0"/>
              <a:t>Monarchic period and Etruscan domination</a:t>
            </a:r>
          </a:p>
          <a:p>
            <a:r>
              <a:rPr lang="en-US" sz="2800" dirty="0"/>
              <a:t>Rape of </a:t>
            </a:r>
            <a:r>
              <a:rPr lang="en-US" sz="2800" dirty="0" err="1"/>
              <a:t>Lucretia</a:t>
            </a:r>
            <a:endParaRPr lang="en-US" sz="2800" dirty="0"/>
          </a:p>
        </p:txBody>
      </p:sp>
      <p:pic>
        <p:nvPicPr>
          <p:cNvPr id="69637" name="Picture 5" descr="C:\WINDOWS\Application Data\Microsoft\Media Catalog\romulus.jpg"/>
          <p:cNvPicPr>
            <a:picLocks noGrp="1" noChangeAspect="1" noChangeArrowheads="1"/>
          </p:cNvPicPr>
          <p:nvPr>
            <p:ph type="clipArt" sz="half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4648200" y="3200400"/>
            <a:ext cx="3810000" cy="1979613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96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96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96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96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96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96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96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96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96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96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6963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6963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9635" grpId="0" build="p" bldLvl="2" autoUpdateAnimBg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State and Society</a:t>
            </a:r>
            <a:endParaRPr lang="en-US" dirty="0"/>
          </a:p>
        </p:txBody>
      </p:sp>
      <p:sp>
        <p:nvSpPr>
          <p:cNvPr id="706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Transition to republic (509?)</a:t>
            </a:r>
          </a:p>
          <a:p>
            <a:r>
              <a:rPr lang="en-US" dirty="0" smtClean="0"/>
              <a:t>Major </a:t>
            </a:r>
            <a:r>
              <a:rPr lang="en-US" dirty="0"/>
              <a:t>state elements</a:t>
            </a:r>
          </a:p>
          <a:p>
            <a:pPr lvl="1"/>
            <a:r>
              <a:rPr lang="en-US" dirty="0"/>
              <a:t>Two consuls and other elected officials</a:t>
            </a:r>
          </a:p>
          <a:p>
            <a:pPr lvl="1"/>
            <a:r>
              <a:rPr lang="en-US" dirty="0" smtClean="0"/>
              <a:t>Senate </a:t>
            </a:r>
            <a:r>
              <a:rPr lang="en-US" dirty="0"/>
              <a:t>– small group of large </a:t>
            </a:r>
            <a:r>
              <a:rPr lang="en-US" dirty="0" smtClean="0"/>
              <a:t>landowners</a:t>
            </a:r>
          </a:p>
          <a:p>
            <a:r>
              <a:rPr lang="en-US" dirty="0" smtClean="0"/>
              <a:t>Family structure and the </a:t>
            </a:r>
            <a:r>
              <a:rPr lang="en-US" i="1" dirty="0" smtClean="0"/>
              <a:t>paterfamilias</a:t>
            </a:r>
            <a:endParaRPr lang="en-US" dirty="0" smtClean="0"/>
          </a:p>
          <a:p>
            <a:r>
              <a:rPr lang="en-US" dirty="0" smtClean="0"/>
              <a:t>Patricians and Plebeians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06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706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706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706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706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5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7065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0659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Struggle of the Orders</a:t>
            </a:r>
          </a:p>
        </p:txBody>
      </p:sp>
      <p:sp>
        <p:nvSpPr>
          <p:cNvPr id="727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2800" dirty="0"/>
              <a:t>Causes</a:t>
            </a:r>
          </a:p>
          <a:p>
            <a:pPr lvl="1"/>
            <a:r>
              <a:rPr lang="en-US" sz="2400" dirty="0"/>
              <a:t>Plebeians barred from holding office</a:t>
            </a:r>
          </a:p>
          <a:p>
            <a:pPr lvl="1"/>
            <a:r>
              <a:rPr lang="en-US" sz="2400" dirty="0"/>
              <a:t>Ban on intermarriage between classes</a:t>
            </a:r>
          </a:p>
          <a:p>
            <a:r>
              <a:rPr lang="en-US" sz="2800" dirty="0"/>
              <a:t>Plebeian gains</a:t>
            </a:r>
          </a:p>
          <a:p>
            <a:pPr lvl="1"/>
            <a:r>
              <a:rPr lang="en-US" sz="2400" dirty="0"/>
              <a:t>494 – creation of tribunes</a:t>
            </a:r>
          </a:p>
          <a:p>
            <a:pPr lvl="1"/>
            <a:r>
              <a:rPr lang="en-US" sz="2400" dirty="0"/>
              <a:t>450 – publication of the Twelve Tables</a:t>
            </a:r>
          </a:p>
          <a:p>
            <a:pPr lvl="1"/>
            <a:r>
              <a:rPr lang="en-US" sz="2400" dirty="0"/>
              <a:t>445 – ban on intermarriage lifted</a:t>
            </a:r>
          </a:p>
          <a:p>
            <a:pPr lvl="1"/>
            <a:r>
              <a:rPr lang="en-US" sz="2400" dirty="0"/>
              <a:t>367 – consulship opened to plebeians</a:t>
            </a:r>
          </a:p>
          <a:p>
            <a:pPr lvl="1"/>
            <a:r>
              <a:rPr lang="en-US" sz="2400" dirty="0"/>
              <a:t>287 – </a:t>
            </a:r>
            <a:r>
              <a:rPr lang="en-US" sz="2400" i="1" dirty="0" err="1"/>
              <a:t>Lex</a:t>
            </a:r>
            <a:r>
              <a:rPr lang="en-US" sz="2400" i="1" dirty="0"/>
              <a:t> </a:t>
            </a:r>
            <a:r>
              <a:rPr lang="en-US" sz="2400" i="1" dirty="0" err="1"/>
              <a:t>Hortensia</a:t>
            </a:r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27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727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727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727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727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0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7270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0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7270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0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2000"/>
                                        <p:tgtEl>
                                          <p:spTgt spid="7270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0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000"/>
                                        <p:tgtEl>
                                          <p:spTgt spid="7270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2707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Conquest of Italy</a:t>
            </a:r>
          </a:p>
        </p:txBody>
      </p:sp>
      <p:sp>
        <p:nvSpPr>
          <p:cNvPr id="737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493 – alliance with Latin communities</a:t>
            </a:r>
          </a:p>
          <a:p>
            <a:r>
              <a:rPr lang="en-US" dirty="0"/>
              <a:t>396 – conquest of Veii</a:t>
            </a:r>
          </a:p>
          <a:p>
            <a:r>
              <a:rPr lang="en-US" dirty="0"/>
              <a:t>387 – defeat by </a:t>
            </a:r>
            <a:r>
              <a:rPr lang="en-US" dirty="0" smtClean="0"/>
              <a:t>Celts</a:t>
            </a:r>
          </a:p>
          <a:p>
            <a:pPr>
              <a:lnSpc>
                <a:spcPct val="90000"/>
              </a:lnSpc>
            </a:pPr>
            <a:r>
              <a:rPr lang="en-US" dirty="0" smtClean="0"/>
              <a:t>343-290 – </a:t>
            </a:r>
            <a:r>
              <a:rPr lang="en-US" dirty="0" err="1" smtClean="0"/>
              <a:t>Samnites</a:t>
            </a:r>
            <a:endParaRPr lang="en-US" dirty="0" smtClean="0"/>
          </a:p>
          <a:p>
            <a:pPr>
              <a:lnSpc>
                <a:spcPct val="90000"/>
              </a:lnSpc>
            </a:pPr>
            <a:r>
              <a:rPr lang="en-US" dirty="0" smtClean="0"/>
              <a:t>290-264 – Magna Graecia</a:t>
            </a:r>
          </a:p>
          <a:p>
            <a:pPr lvl="1">
              <a:lnSpc>
                <a:spcPct val="90000"/>
              </a:lnSpc>
            </a:pPr>
            <a:r>
              <a:rPr lang="en-US" dirty="0" smtClean="0"/>
              <a:t>Pyrrhus of Epirus – “Pyrrhic victory”</a:t>
            </a:r>
          </a:p>
          <a:p>
            <a:pPr>
              <a:lnSpc>
                <a:spcPct val="90000"/>
              </a:lnSpc>
            </a:pPr>
            <a:r>
              <a:rPr lang="en-US" dirty="0" smtClean="0"/>
              <a:t>Winning Strategies</a:t>
            </a: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37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737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737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737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737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2000"/>
                                        <p:tgtEl>
                                          <p:spTgt spid="7373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000"/>
                                        <p:tgtEl>
                                          <p:spTgt spid="7373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3731" grpId="0" build="p"/>
    </p:bldLst>
  </p:timing>
</p:sld>
</file>

<file path=ppt/theme/theme1.xml><?xml version="1.0" encoding="utf-8"?>
<a:theme xmlns:a="http://schemas.openxmlformats.org/drawingml/2006/main" name="Romanesque">
  <a:themeElements>
    <a:clrScheme name="Romanesque 1">
      <a:dk1>
        <a:srgbClr val="6E6958"/>
      </a:dk1>
      <a:lt1>
        <a:srgbClr val="EAEAEA"/>
      </a:lt1>
      <a:dk2>
        <a:srgbClr val="88826C"/>
      </a:dk2>
      <a:lt2>
        <a:srgbClr val="EDD39F"/>
      </a:lt2>
      <a:accent1>
        <a:srgbClr val="C9C6BB"/>
      </a:accent1>
      <a:accent2>
        <a:srgbClr val="ADA897"/>
      </a:accent2>
      <a:accent3>
        <a:srgbClr val="C3C1BA"/>
      </a:accent3>
      <a:accent4>
        <a:srgbClr val="C8C8C8"/>
      </a:accent4>
      <a:accent5>
        <a:srgbClr val="E1DFDA"/>
      </a:accent5>
      <a:accent6>
        <a:srgbClr val="9C9888"/>
      </a:accent6>
      <a:hlink>
        <a:srgbClr val="DEB54E"/>
      </a:hlink>
      <a:folHlink>
        <a:srgbClr val="A78B3D"/>
      </a:folHlink>
    </a:clrScheme>
    <a:fontScheme name="Romanesque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charset="0"/>
          </a:defRPr>
        </a:defPPr>
      </a:lstStyle>
    </a:lnDef>
  </a:objectDefaults>
  <a:extraClrSchemeLst>
    <a:extraClrScheme>
      <a:clrScheme name="Romanesque 1">
        <a:dk1>
          <a:srgbClr val="6E6958"/>
        </a:dk1>
        <a:lt1>
          <a:srgbClr val="EAEAEA"/>
        </a:lt1>
        <a:dk2>
          <a:srgbClr val="88826C"/>
        </a:dk2>
        <a:lt2>
          <a:srgbClr val="EDD39F"/>
        </a:lt2>
        <a:accent1>
          <a:srgbClr val="C9C6BB"/>
        </a:accent1>
        <a:accent2>
          <a:srgbClr val="ADA897"/>
        </a:accent2>
        <a:accent3>
          <a:srgbClr val="C3C1BA"/>
        </a:accent3>
        <a:accent4>
          <a:srgbClr val="C8C8C8"/>
        </a:accent4>
        <a:accent5>
          <a:srgbClr val="E1DFDA"/>
        </a:accent5>
        <a:accent6>
          <a:srgbClr val="9C9888"/>
        </a:accent6>
        <a:hlink>
          <a:srgbClr val="DEB54E"/>
        </a:hlink>
        <a:folHlink>
          <a:srgbClr val="A78B3D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omanesque 2">
        <a:dk1>
          <a:srgbClr val="523D24"/>
        </a:dk1>
        <a:lt1>
          <a:srgbClr val="FFFFFF"/>
        </a:lt1>
        <a:dk2>
          <a:srgbClr val="5C3324"/>
        </a:dk2>
        <a:lt2>
          <a:srgbClr val="948F60"/>
        </a:lt2>
        <a:accent1>
          <a:srgbClr val="D0CEB8"/>
        </a:accent1>
        <a:accent2>
          <a:srgbClr val="C1BFA1"/>
        </a:accent2>
        <a:accent3>
          <a:srgbClr val="FFFFFF"/>
        </a:accent3>
        <a:accent4>
          <a:srgbClr val="45331D"/>
        </a:accent4>
        <a:accent5>
          <a:srgbClr val="E4E3D8"/>
        </a:accent5>
        <a:accent6>
          <a:srgbClr val="AFAD91"/>
        </a:accent6>
        <a:hlink>
          <a:srgbClr val="E0C036"/>
        </a:hlink>
        <a:folHlink>
          <a:srgbClr val="D1C1A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Romanesque 3">
        <a:dk1>
          <a:srgbClr val="333333"/>
        </a:dk1>
        <a:lt1>
          <a:srgbClr val="FFFFFF"/>
        </a:lt1>
        <a:dk2>
          <a:srgbClr val="000000"/>
        </a:dk2>
        <a:lt2>
          <a:srgbClr val="5F5F5F"/>
        </a:lt2>
        <a:accent1>
          <a:srgbClr val="EAEAEA"/>
        </a:accent1>
        <a:accent2>
          <a:srgbClr val="DDDDDD"/>
        </a:accent2>
        <a:accent3>
          <a:srgbClr val="FFFFFF"/>
        </a:accent3>
        <a:accent4>
          <a:srgbClr val="2A2A2A"/>
        </a:accent4>
        <a:accent5>
          <a:srgbClr val="F3F3F3"/>
        </a:accent5>
        <a:accent6>
          <a:srgbClr val="C8C8C8"/>
        </a:accent6>
        <a:hlink>
          <a:srgbClr val="969696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Romanesque 4">
        <a:dk1>
          <a:srgbClr val="4C4F60"/>
        </a:dk1>
        <a:lt1>
          <a:srgbClr val="EAEAEA"/>
        </a:lt1>
        <a:dk2>
          <a:srgbClr val="6C7188"/>
        </a:dk2>
        <a:lt2>
          <a:srgbClr val="EBCD5D"/>
        </a:lt2>
        <a:accent1>
          <a:srgbClr val="CECFD8"/>
        </a:accent1>
        <a:accent2>
          <a:srgbClr val="A8ABBA"/>
        </a:accent2>
        <a:accent3>
          <a:srgbClr val="BABBC3"/>
        </a:accent3>
        <a:accent4>
          <a:srgbClr val="C8C8C8"/>
        </a:accent4>
        <a:accent5>
          <a:srgbClr val="E3E4E9"/>
        </a:accent5>
        <a:accent6>
          <a:srgbClr val="989BA8"/>
        </a:accent6>
        <a:hlink>
          <a:srgbClr val="E8B550"/>
        </a:hlink>
        <a:folHlink>
          <a:srgbClr val="B79E5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omanesque 5">
        <a:dk1>
          <a:srgbClr val="65515B"/>
        </a:dk1>
        <a:lt1>
          <a:srgbClr val="EAEAEA"/>
        </a:lt1>
        <a:dk2>
          <a:srgbClr val="886C7B"/>
        </a:dk2>
        <a:lt2>
          <a:srgbClr val="E9D95F"/>
        </a:lt2>
        <a:accent1>
          <a:srgbClr val="CECFD8"/>
        </a:accent1>
        <a:accent2>
          <a:srgbClr val="AB95A1"/>
        </a:accent2>
        <a:accent3>
          <a:srgbClr val="C3BABF"/>
        </a:accent3>
        <a:accent4>
          <a:srgbClr val="C8C8C8"/>
        </a:accent4>
        <a:accent5>
          <a:srgbClr val="E3E4E9"/>
        </a:accent5>
        <a:accent6>
          <a:srgbClr val="9B8791"/>
        </a:accent6>
        <a:hlink>
          <a:srgbClr val="E8C050"/>
        </a:hlink>
        <a:folHlink>
          <a:srgbClr val="B79E5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omanesque 6">
        <a:dk1>
          <a:srgbClr val="333333"/>
        </a:dk1>
        <a:lt1>
          <a:srgbClr val="EAEAEA"/>
        </a:lt1>
        <a:dk2>
          <a:srgbClr val="000000"/>
        </a:dk2>
        <a:lt2>
          <a:srgbClr val="E1D8AB"/>
        </a:lt2>
        <a:accent1>
          <a:srgbClr val="808080"/>
        </a:accent1>
        <a:accent2>
          <a:srgbClr val="5F5F5F"/>
        </a:accent2>
        <a:accent3>
          <a:srgbClr val="AAAAAA"/>
        </a:accent3>
        <a:accent4>
          <a:srgbClr val="C8C8C8"/>
        </a:accent4>
        <a:accent5>
          <a:srgbClr val="C0C0C0"/>
        </a:accent5>
        <a:accent6>
          <a:srgbClr val="555555"/>
        </a:accent6>
        <a:hlink>
          <a:srgbClr val="D95045"/>
        </a:hlink>
        <a:folHlink>
          <a:srgbClr val="DCA23A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c:\Program Files\Microsoft Office\Templates\Presentation Designs\Romanesque.pot</Template>
  <TotalTime>204</TotalTime>
  <Words>347</Words>
  <Application>Microsoft Office PowerPoint</Application>
  <PresentationFormat>On-screen Show (4:3)</PresentationFormat>
  <Paragraphs>96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5" baseType="lpstr">
      <vt:lpstr>Times New Roman</vt:lpstr>
      <vt:lpstr>Romanesque</vt:lpstr>
      <vt:lpstr>Western Civilization to 1500</vt:lpstr>
      <vt:lpstr>Italian Geography</vt:lpstr>
      <vt:lpstr>Greeks in Italy</vt:lpstr>
      <vt:lpstr>Etruscans</vt:lpstr>
      <vt:lpstr>Etruscan Influence</vt:lpstr>
      <vt:lpstr>Early Rome</vt:lpstr>
      <vt:lpstr>State and Society</vt:lpstr>
      <vt:lpstr>Struggle of the Orders</vt:lpstr>
      <vt:lpstr>Conquest of Italy</vt:lpstr>
      <vt:lpstr>Punic Wars</vt:lpstr>
      <vt:lpstr>Punic Wars (2)</vt:lpstr>
      <vt:lpstr>The Eastern Mediterranean</vt:lpstr>
      <vt:lpstr>Roman Imperialism</vt:lpstr>
    </vt:vector>
  </TitlesOfParts>
  <Company>Florida State University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Early Roman Republic</dc:title>
  <dc:creator>Rj Martin</dc:creator>
  <cp:lastModifiedBy>Jason</cp:lastModifiedBy>
  <cp:revision>7</cp:revision>
  <cp:lastPrinted>1601-01-01T00:00:00Z</cp:lastPrinted>
  <dcterms:created xsi:type="dcterms:W3CDTF">2001-09-27T00:29:28Z</dcterms:created>
  <dcterms:modified xsi:type="dcterms:W3CDTF">2011-06-14T18:01:44Z</dcterms:modified>
</cp:coreProperties>
</file>