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61" r:id="rId3"/>
    <p:sldId id="265" r:id="rId4"/>
    <p:sldId id="266" r:id="rId5"/>
    <p:sldId id="267" r:id="rId6"/>
    <p:sldId id="259" r:id="rId7"/>
    <p:sldId id="260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48" name="Group 168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46243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246" name="Group 166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45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6090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2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3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4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6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7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9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0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9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0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1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2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3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4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5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39" name="Group 159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6190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2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3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4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5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6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7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8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9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00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01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40" name="Group 160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62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5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6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7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8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9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0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1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2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3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4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5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46238" name="Picture 158" descr="C:\My Documents\bits\earth.GIF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4314D3D-5E42-4290-8D37-DBE8E7FC71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B8BEC-9880-49D0-A0B2-BA426CAED1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3569A-9B85-42A2-9D3A-4BB686FBBD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04544-801E-4BEE-BA40-C817F7BC94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315CDD1-3481-4DC6-9B51-EBB92CFA7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87A0E-A071-4E83-BA5E-18A08364FC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A9451-AC84-4789-8934-E5D23ADBFA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246E5-0349-4D7C-BBED-B28A2E14CE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83389-E7D7-4C23-B9F1-29809FCD03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25126-2D2C-4BB0-BAC1-3F878EEB32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FDABC-A56E-4EF6-8216-488E18E623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05E0E-548A-47FA-9206-DF60F97755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2040F-8EE0-4453-BAF0-58959E3DB8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C97EFA-E323-4B56-9952-84A484F57E0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691" name="Group 163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22690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22538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59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638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2660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22689" name="Picture 161" descr="C:\My Documents\bits\earth.GIF"/>
            <p:cNvPicPr>
              <a:picLocks noChangeAspect="1" noChangeArrowheads="1"/>
            </p:cNvPicPr>
            <p:nvPr userDrawn="1"/>
          </p:nvPicPr>
          <p:blipFill>
            <a:blip r:embed="rId15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16: The Hellenistic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Hellenistic World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Stagnation or vitality?</a:t>
            </a:r>
          </a:p>
          <a:p>
            <a:r>
              <a:rPr lang="en-US" sz="2800" dirty="0"/>
              <a:t>Political stability, but lingering problems</a:t>
            </a:r>
          </a:p>
          <a:p>
            <a:r>
              <a:rPr lang="en-US" sz="2800" dirty="0"/>
              <a:t>Could not withstand the Romans</a:t>
            </a:r>
          </a:p>
        </p:txBody>
      </p:sp>
      <p:pic>
        <p:nvPicPr>
          <p:cNvPr id="84997" name="Picture 5" descr="A:\pergamum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955925"/>
            <a:ext cx="3810000" cy="24987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 and Society</a:t>
            </a:r>
            <a:endParaRPr lang="en-US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 prosperity</a:t>
            </a:r>
          </a:p>
          <a:p>
            <a:pPr lvl="1"/>
            <a:r>
              <a:rPr lang="en-US" dirty="0" smtClean="0"/>
              <a:t>Technology stable</a:t>
            </a:r>
          </a:p>
          <a:p>
            <a:pPr lvl="1"/>
            <a:r>
              <a:rPr lang="en-US" dirty="0" smtClean="0"/>
              <a:t>Expansion of commerce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cosmopolitan</a:t>
            </a:r>
            <a:endParaRPr lang="en-US" dirty="0" smtClean="0"/>
          </a:p>
          <a:p>
            <a:r>
              <a:rPr lang="en-US" dirty="0" smtClean="0"/>
              <a:t>Status of women</a:t>
            </a:r>
          </a:p>
          <a:p>
            <a:r>
              <a:rPr lang="en-US" dirty="0" smtClean="0"/>
              <a:t>Widespread slavery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Culture:  Literature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Poetry</a:t>
            </a:r>
          </a:p>
          <a:p>
            <a:pPr lvl="1"/>
            <a:r>
              <a:rPr lang="en-US" dirty="0"/>
              <a:t>Theocritus (315-250) – “little poems”</a:t>
            </a:r>
          </a:p>
          <a:p>
            <a:pPr lvl="1"/>
            <a:r>
              <a:rPr lang="en-US" dirty="0"/>
              <a:t>Apollonius of Rhodes (b. 295) – </a:t>
            </a:r>
            <a:r>
              <a:rPr lang="en-US" i="1" dirty="0" err="1"/>
              <a:t>Argonautica</a:t>
            </a:r>
            <a:r>
              <a:rPr lang="en-US" dirty="0"/>
              <a:t> </a:t>
            </a:r>
          </a:p>
          <a:p>
            <a:r>
              <a:rPr lang="en-US" dirty="0"/>
              <a:t>New Comedy:  Menander (342-291)</a:t>
            </a:r>
          </a:p>
          <a:p>
            <a:r>
              <a:rPr lang="en-US" dirty="0"/>
              <a:t>History:  Polybius (203-120)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Culture:  Art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Realism and emotion, not ideal beauty</a:t>
            </a:r>
          </a:p>
          <a:p>
            <a:pPr lvl="1"/>
            <a:r>
              <a:rPr lang="en-US" sz="2400" i="1" dirty="0" err="1" smtClean="0"/>
              <a:t>Laocoon</a:t>
            </a:r>
            <a:endParaRPr lang="en-US" sz="2400" dirty="0"/>
          </a:p>
        </p:txBody>
      </p:sp>
      <p:pic>
        <p:nvPicPr>
          <p:cNvPr id="79877" name="Picture 5" descr="A:\laocoon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60963" y="2147888"/>
            <a:ext cx="2784475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Culture:  Science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Astronomy:  Aristarchus of Samos</a:t>
            </a:r>
          </a:p>
          <a:p>
            <a:pPr>
              <a:lnSpc>
                <a:spcPct val="90000"/>
              </a:lnSpc>
            </a:pPr>
            <a:r>
              <a:rPr lang="en-US" dirty="0"/>
              <a:t>Geography:  Eratosthenes</a:t>
            </a:r>
          </a:p>
          <a:p>
            <a:pPr>
              <a:lnSpc>
                <a:spcPct val="90000"/>
              </a:lnSpc>
            </a:pPr>
            <a:r>
              <a:rPr lang="en-US" dirty="0"/>
              <a:t>Geometry: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Euclid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Archimedes of Syracuse</a:t>
            </a:r>
          </a:p>
          <a:p>
            <a:pPr>
              <a:lnSpc>
                <a:spcPct val="90000"/>
              </a:lnSpc>
            </a:pPr>
            <a:r>
              <a:rPr lang="en-US" dirty="0"/>
              <a:t>Medicine: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Herophilus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err="1"/>
              <a:t>Erasistratus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Epicureanism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Epicurus (341-270)</a:t>
            </a:r>
          </a:p>
          <a:p>
            <a:r>
              <a:rPr lang="en-US" dirty="0"/>
              <a:t>No active role for gods</a:t>
            </a:r>
          </a:p>
          <a:p>
            <a:r>
              <a:rPr lang="en-US" dirty="0"/>
              <a:t>Pursuit of pleasure</a:t>
            </a:r>
          </a:p>
          <a:p>
            <a:pPr lvl="1"/>
            <a:r>
              <a:rPr lang="en-US" dirty="0"/>
              <a:t>Not hedonism</a:t>
            </a:r>
          </a:p>
          <a:p>
            <a:pPr lvl="1"/>
            <a:r>
              <a:rPr lang="en-US" dirty="0"/>
              <a:t>Freedom from worry and emotional turmoil</a:t>
            </a:r>
          </a:p>
          <a:p>
            <a:r>
              <a:rPr lang="en-US" dirty="0"/>
              <a:t>No politics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Stoicism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Zeno (335-263) and the </a:t>
            </a:r>
            <a:r>
              <a:rPr lang="en-US" i="1" dirty="0" err="1"/>
              <a:t>Stoa</a:t>
            </a:r>
            <a:r>
              <a:rPr lang="en-US" i="1" dirty="0"/>
              <a:t> </a:t>
            </a:r>
            <a:r>
              <a:rPr lang="en-US" i="1" dirty="0" err="1"/>
              <a:t>Poikile</a:t>
            </a:r>
            <a:endParaRPr lang="en-US" dirty="0"/>
          </a:p>
          <a:p>
            <a:r>
              <a:rPr lang="en-US" dirty="0"/>
              <a:t>Happiness found in virtue</a:t>
            </a:r>
          </a:p>
          <a:p>
            <a:r>
              <a:rPr lang="en-US" dirty="0"/>
              <a:t>Virtue: </a:t>
            </a:r>
            <a:r>
              <a:rPr lang="en-US" dirty="0" smtClean="0"/>
              <a:t>following </a:t>
            </a:r>
            <a:r>
              <a:rPr lang="en-US" dirty="0"/>
              <a:t>God’s will through your own free will</a:t>
            </a:r>
          </a:p>
          <a:p>
            <a:r>
              <a:rPr lang="en-US" dirty="0"/>
              <a:t>Acceptance of whatever comes in life</a:t>
            </a:r>
          </a:p>
          <a:p>
            <a:r>
              <a:rPr lang="en-US" dirty="0"/>
              <a:t>Public service is noble</a:t>
            </a:r>
          </a:p>
          <a:p>
            <a:r>
              <a:rPr lang="en-US" dirty="0"/>
              <a:t>Influential in Rome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Culture:  Religion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Civic religion weakens with </a:t>
            </a:r>
            <a:r>
              <a:rPr lang="en-US" i="1" dirty="0"/>
              <a:t>polis</a:t>
            </a:r>
            <a:endParaRPr lang="en-US" dirty="0"/>
          </a:p>
          <a:p>
            <a:r>
              <a:rPr lang="en-US" dirty="0"/>
              <a:t>Search for personal meaning attracted many to cults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yncretism</a:t>
            </a:r>
            <a:endParaRPr lang="en-US" dirty="0"/>
          </a:p>
          <a:p>
            <a:pPr lvl="1"/>
            <a:r>
              <a:rPr lang="en-US" dirty="0"/>
              <a:t>Cult of </a:t>
            </a:r>
            <a:r>
              <a:rPr lang="en-US" dirty="0" smtClean="0"/>
              <a:t>Isis</a:t>
            </a:r>
            <a:endParaRPr lang="en-US" dirty="0"/>
          </a:p>
          <a:p>
            <a:pPr lvl="1"/>
            <a:r>
              <a:rPr lang="en-US" dirty="0" smtClean="0"/>
              <a:t>Astrology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Hellenistic Jews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Rejected syncretism and cults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Maccabean</a:t>
            </a:r>
            <a:r>
              <a:rPr lang="en-US" dirty="0"/>
              <a:t> Revolt (164)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Antiochus IV (175-163)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Judas Maccabeus captured the Temple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Origin of </a:t>
            </a:r>
            <a:r>
              <a:rPr lang="en-US" dirty="0" err="1"/>
              <a:t>Hannukah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Jews of the </a:t>
            </a:r>
            <a:r>
              <a:rPr lang="en-US" dirty="0" err="1"/>
              <a:t>diaspora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Independent corporations within cities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Cultural assimilation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theme/theme1.xml><?xml version="1.0" encoding="utf-8"?>
<a:theme xmlns:a="http://schemas.openxmlformats.org/drawingml/2006/main" name="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142</TotalTime>
  <Words>227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Tahoma</vt:lpstr>
      <vt:lpstr>Times New Roman</vt:lpstr>
      <vt:lpstr>Global</vt:lpstr>
      <vt:lpstr>Western Civilization to 1500</vt:lpstr>
      <vt:lpstr>Economy and Society</vt:lpstr>
      <vt:lpstr>Culture:  Literature</vt:lpstr>
      <vt:lpstr>Culture:  Art</vt:lpstr>
      <vt:lpstr>Culture:  Science</vt:lpstr>
      <vt:lpstr>Epicureanism</vt:lpstr>
      <vt:lpstr>Stoicism</vt:lpstr>
      <vt:lpstr>Culture:  Religion</vt:lpstr>
      <vt:lpstr>Hellenistic Jews</vt:lpstr>
      <vt:lpstr>The Hellenistic World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Hellenistic World</dc:title>
  <dc:creator>Rj Martin</dc:creator>
  <cp:lastModifiedBy>Jason</cp:lastModifiedBy>
  <cp:revision>5</cp:revision>
  <cp:lastPrinted>1601-01-01T00:00:00Z</cp:lastPrinted>
  <dcterms:created xsi:type="dcterms:W3CDTF">2001-09-25T01:07:10Z</dcterms:created>
  <dcterms:modified xsi:type="dcterms:W3CDTF">2011-06-23T19:40:46Z</dcterms:modified>
</cp:coreProperties>
</file>