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sldIdLst>
    <p:sldId id="256" r:id="rId2"/>
    <p:sldId id="275" r:id="rId3"/>
    <p:sldId id="276" r:id="rId4"/>
    <p:sldId id="271" r:id="rId5"/>
    <p:sldId id="272" r:id="rId6"/>
    <p:sldId id="274" r:id="rId7"/>
    <p:sldId id="27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88209" autoAdjust="0"/>
  </p:normalViewPr>
  <p:slideViewPr>
    <p:cSldViewPr>
      <p:cViewPr varScale="1">
        <p:scale>
          <a:sx n="80" d="100"/>
          <a:sy n="80" d="100"/>
        </p:scale>
        <p:origin x="-16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901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02CD89FA-C647-44AB-BC77-58287CC88A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6FF76C-3665-432F-9550-AD823913DC92}" type="slidenum">
              <a:rPr lang="en-US"/>
              <a:pPr/>
              <a:t>2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Perry describes the post-war situation on p. 69.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851B50-E155-4D17-A6F0-6285FF4EE943}" type="slidenum">
              <a:rPr lang="en-US"/>
              <a:pPr/>
              <a:t>3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Perry gives Demosthenes a sidebar on pp. 70-71.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48" name="Group 168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46243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246" name="Group 166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45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6090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2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3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4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6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7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29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0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39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0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1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2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3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4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45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39" name="Group 159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6190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2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3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4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5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6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7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8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9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00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01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40" name="Group 160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62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5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6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7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8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9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0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1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2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3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4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5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46238" name="Picture 158" descr="earth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0F44D30-3CFA-4D00-9343-7F77CFD2A8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FBBBF-E275-4CC1-ADD8-776DC48B2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9DD26-A6C7-4813-B486-6701CFCA0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B2B4C68-2AA1-4AEF-AB13-125DC08E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4D14FB-59BE-43E0-9144-A54265ED1E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2C8D9A4-D418-45EB-8E5D-0059714025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C87DB-490F-4E92-92CB-FE8CDB23E6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F2F07-62D5-47B0-9DA6-B8D63A6309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7F5DC-EA0A-4CA5-8EDA-5330D208C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564F0-1665-4053-93F7-91D27DE2A0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3E0B6-5A09-41C6-9A1D-3F24BE7FEB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8E436-B317-406E-B806-9CF0BFBB9A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FB578-CFC2-4B44-9FD9-0C92F81EA6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B609B-9FEC-4771-A0A1-EBDA594514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E43F8-805C-439F-B767-FA0ECD4353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DCA3ED-5295-46F0-BF94-5F471A5C344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691" name="Group 163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22690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22538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59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2638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2660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22689" name="Picture 161" descr="earth"/>
            <p:cNvPicPr>
              <a:picLocks noChangeAspect="1" noChangeArrowheads="1"/>
            </p:cNvPicPr>
            <p:nvPr userDrawn="1"/>
          </p:nvPicPr>
          <p:blipFill>
            <a:blip r:embed="rId17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8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19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15: 4</a:t>
            </a:r>
            <a:r>
              <a:rPr lang="en-US" baseline="30000" dirty="0" smtClean="0"/>
              <a:t>th</a:t>
            </a:r>
            <a:r>
              <a:rPr lang="en-US" dirty="0" smtClean="0"/>
              <a:t>-Century Greece and Alexander the Great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Decline of the City-States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Athens recovers after 404, but is never dominant again</a:t>
            </a:r>
          </a:p>
          <a:p>
            <a:r>
              <a:rPr lang="en-US" dirty="0"/>
              <a:t>Sparta attempts to unite Greeks against Persia but fails</a:t>
            </a:r>
          </a:p>
          <a:p>
            <a:r>
              <a:rPr lang="en-US" dirty="0"/>
              <a:t>371 – Thebes defeats Sparta</a:t>
            </a:r>
          </a:p>
          <a:p>
            <a:r>
              <a:rPr lang="en-US" dirty="0"/>
              <a:t>Sporadic intercity warfare and civil war continues until 338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Macedonia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Philip II (359-336)</a:t>
            </a:r>
          </a:p>
          <a:p>
            <a:pPr lvl="1"/>
            <a:r>
              <a:rPr lang="en-US" sz="2400" dirty="0"/>
              <a:t>Admired Greek culture</a:t>
            </a:r>
          </a:p>
          <a:p>
            <a:pPr lvl="1"/>
            <a:r>
              <a:rPr lang="en-US" sz="2400" dirty="0" smtClean="0"/>
              <a:t>Plan: Unite Greece by force</a:t>
            </a:r>
            <a:endParaRPr lang="en-US" sz="2400" dirty="0"/>
          </a:p>
          <a:p>
            <a:pPr lvl="1"/>
            <a:r>
              <a:rPr lang="en-US" sz="2400" dirty="0"/>
              <a:t>Demosthenes and the </a:t>
            </a:r>
            <a:r>
              <a:rPr lang="en-US" sz="2400" i="1" dirty="0"/>
              <a:t>Philippics</a:t>
            </a:r>
            <a:endParaRPr lang="en-US" sz="2400" dirty="0"/>
          </a:p>
          <a:p>
            <a:r>
              <a:rPr lang="en-US" dirty="0"/>
              <a:t>Battle of Chaeronea (338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23556" name="Picture 4" descr="philipII-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41863" y="1665288"/>
            <a:ext cx="3646487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Alexander the Great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Son of Philip of Macedon</a:t>
            </a:r>
          </a:p>
          <a:p>
            <a:r>
              <a:rPr lang="en-US" dirty="0"/>
              <a:t>Tutored by Aristotle</a:t>
            </a:r>
          </a:p>
          <a:p>
            <a:r>
              <a:rPr lang="en-US" dirty="0"/>
              <a:t>334 – Invasion of Asia Minor</a:t>
            </a:r>
          </a:p>
          <a:p>
            <a:r>
              <a:rPr lang="en-US" dirty="0"/>
              <a:t>Several major battles vs. Darius III</a:t>
            </a:r>
          </a:p>
          <a:p>
            <a:pPr lvl="1"/>
            <a:r>
              <a:rPr lang="en-US" dirty="0"/>
              <a:t>Gaugamela (331) – the decisive battle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Alexander the Great (2)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Had entire Persian Empire by 330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Continued into India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Soldiers revolt, Alexander returns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Died in Susa at 32 (323)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His generals divided his </a:t>
            </a:r>
            <a:r>
              <a:rPr lang="en-US" sz="2800" dirty="0" smtClean="0"/>
              <a:t>empire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pic>
        <p:nvPicPr>
          <p:cNvPr id="102404" name="Picture 4" descr="alexanders-conquests-map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3243263"/>
            <a:ext cx="3810000" cy="19224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Hellenistic Monarchies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Macedonia (</a:t>
            </a:r>
            <a:r>
              <a:rPr lang="en-US" sz="2800" dirty="0" err="1"/>
              <a:t>Antigonid</a:t>
            </a:r>
            <a:r>
              <a:rPr lang="en-US" sz="2800" dirty="0"/>
              <a:t>)</a:t>
            </a:r>
          </a:p>
          <a:p>
            <a:r>
              <a:rPr lang="en-US" sz="2800" dirty="0"/>
              <a:t>Syria and Persia (Seleucid)</a:t>
            </a:r>
          </a:p>
          <a:p>
            <a:r>
              <a:rPr lang="en-US" sz="2800" dirty="0"/>
              <a:t>Egypt (</a:t>
            </a:r>
            <a:r>
              <a:rPr lang="en-US" sz="2800" dirty="0" err="1"/>
              <a:t>Ptolemies</a:t>
            </a:r>
            <a:r>
              <a:rPr lang="en-US" sz="2800" dirty="0"/>
              <a:t>)</a:t>
            </a:r>
          </a:p>
        </p:txBody>
      </p:sp>
      <p:pic>
        <p:nvPicPr>
          <p:cNvPr id="104452" name="Picture 4" descr="alexanders-conquests-map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3225800"/>
            <a:ext cx="3810000" cy="19573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Alexander’s Legacy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Ushered in the Hellenistic period.</a:t>
            </a:r>
          </a:p>
          <a:p>
            <a:r>
              <a:rPr lang="en-US" dirty="0"/>
              <a:t>Spread Greek culture throughout the known world.</a:t>
            </a:r>
          </a:p>
          <a:p>
            <a:pPr lvl="1"/>
            <a:r>
              <a:rPr lang="en-US" dirty="0"/>
              <a:t>Greek language (</a:t>
            </a:r>
            <a:r>
              <a:rPr lang="en-US" i="1" dirty="0" err="1"/>
              <a:t>koine</a:t>
            </a:r>
            <a:r>
              <a:rPr lang="en-US" dirty="0"/>
              <a:t>) became the common tongue.</a:t>
            </a:r>
          </a:p>
          <a:p>
            <a:pPr lvl="1"/>
            <a:r>
              <a:rPr lang="en-US" dirty="0"/>
              <a:t>Recreation of the </a:t>
            </a:r>
            <a:r>
              <a:rPr lang="en-US" i="1" dirty="0"/>
              <a:t>polis</a:t>
            </a:r>
            <a:r>
              <a:rPr lang="en-US" dirty="0"/>
              <a:t> in the East</a:t>
            </a:r>
          </a:p>
          <a:p>
            <a:pPr lvl="1"/>
            <a:r>
              <a:rPr lang="en-US" dirty="0"/>
              <a:t>Greek art, architecture, drama, ideas </a:t>
            </a:r>
            <a:r>
              <a:rPr lang="en-US"/>
              <a:t>all </a:t>
            </a:r>
            <a:r>
              <a:rPr lang="en-US" smtClean="0"/>
              <a:t>spread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/>
    </p:bldLst>
  </p:timing>
</p:sld>
</file>

<file path=ppt/theme/theme1.xml><?xml version="1.0" encoding="utf-8"?>
<a:theme xmlns:a="http://schemas.openxmlformats.org/drawingml/2006/main" name="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223</TotalTime>
  <Words>222</Words>
  <Application>Microsoft Office PowerPoint</Application>
  <PresentationFormat>On-screen Show (4:3)</PresentationFormat>
  <Paragraphs>39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Tahoma</vt:lpstr>
      <vt:lpstr>Times New Roman</vt:lpstr>
      <vt:lpstr>Global</vt:lpstr>
      <vt:lpstr>Western Civilization to 1500</vt:lpstr>
      <vt:lpstr>Decline of the City-States</vt:lpstr>
      <vt:lpstr>Macedonia</vt:lpstr>
      <vt:lpstr>Alexander the Great</vt:lpstr>
      <vt:lpstr>Alexander the Great (2)</vt:lpstr>
      <vt:lpstr>The Hellenistic Monarchies</vt:lpstr>
      <vt:lpstr>Alexander’s Legacy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Hellenistic World</dc:title>
  <dc:creator>Rj Martin</dc:creator>
  <cp:lastModifiedBy>Jason</cp:lastModifiedBy>
  <cp:revision>12</cp:revision>
  <cp:lastPrinted>1601-01-01T00:00:00Z</cp:lastPrinted>
  <dcterms:created xsi:type="dcterms:W3CDTF">2001-09-25T01:07:10Z</dcterms:created>
  <dcterms:modified xsi:type="dcterms:W3CDTF">2011-06-22T16:43:34Z</dcterms:modified>
</cp:coreProperties>
</file>