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71" r:id="rId3"/>
    <p:sldId id="272" r:id="rId4"/>
    <p:sldId id="276" r:id="rId5"/>
    <p:sldId id="277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DB3D9-A4E2-4B3C-A910-248B267E6ACC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F9900-A412-4671-9D1F-E0CA98DB69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B51D9A-231C-449E-963D-E0A5BC70DD33}" type="slidenum">
              <a:rPr lang="en-US"/>
              <a:pPr/>
              <a:t>2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A432FD-BD49-4088-B453-497D906858C1}" type="slidenum">
              <a:rPr lang="en-US"/>
              <a:pPr/>
              <a:t>5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29" name="AutoShape 57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0" name="AutoShape 58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1" name="AutoShape 59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3" name="AutoShape 6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4" name="Rectangle 6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5" name="Rectangle 6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6" name="Rectangle 6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0D3022D-85F4-4246-84AC-09769D2649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3E380-9720-4B99-A295-71CF2618C3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4FB15-7368-4C96-8535-53DA6FE277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EDF829BA-DB3F-4005-851F-893F1E012C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B823D503-20AE-4BBC-8504-3B0AA2C63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C863D26-4373-4FBA-9E2E-7EF657F437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E5521-0D86-4FFB-A176-78A7869FAD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561E3-11A4-4681-B7BE-D6A8E3FCD3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B1184-3F1A-483B-BB5E-0405C42B02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54817-5FFB-4EEF-97A1-9A62BF4409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F27E0-1EAA-45BB-BC52-1ED347B15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DE7ED-A124-4E50-BB20-63C6172509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3DBCA-4950-49C2-B489-77823D1359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50929-6D20-4B0E-A4EA-9EF8145F65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58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5" name="Rectangle 6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0" name="Rectangle 62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5509654B-7EC4-4CB4-8940-1255FA1FEC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8: </a:t>
            </a:r>
            <a:r>
              <a:rPr lang="en-US" dirty="0"/>
              <a:t>H</a:t>
            </a:r>
            <a:r>
              <a:rPr lang="en-US" dirty="0" smtClean="0"/>
              <a:t>omer and Archaic Greece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Homer</a:t>
            </a:r>
            <a:endParaRPr 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importance of the poet in the city</a:t>
            </a:r>
          </a:p>
          <a:p>
            <a:r>
              <a:rPr lang="en-US" dirty="0"/>
              <a:t>Was Homer a real person?</a:t>
            </a:r>
          </a:p>
          <a:p>
            <a:r>
              <a:rPr lang="en-US" dirty="0"/>
              <a:t>Head of the literary tradition for Western civilization</a:t>
            </a:r>
          </a:p>
          <a:p>
            <a:r>
              <a:rPr lang="en-US" dirty="0" smtClean="0"/>
              <a:t>The </a:t>
            </a:r>
            <a:r>
              <a:rPr lang="en-US" dirty="0"/>
              <a:t>Greeks’ “Bible”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Iliad</a:t>
            </a:r>
            <a:r>
              <a:rPr lang="en-US"/>
              <a:t>: Plot</a:t>
            </a:r>
            <a:endParaRPr lang="en-US" i="1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/>
              <a:t>Achilles and </a:t>
            </a:r>
            <a:r>
              <a:rPr lang="en-US" dirty="0" smtClean="0"/>
              <a:t>Agamemnon</a:t>
            </a:r>
            <a:endParaRPr lang="en-US" dirty="0"/>
          </a:p>
          <a:p>
            <a:r>
              <a:rPr lang="en-US" dirty="0" smtClean="0"/>
              <a:t>Desperation of Achaeans</a:t>
            </a:r>
          </a:p>
          <a:p>
            <a:r>
              <a:rPr lang="en-US" dirty="0" err="1" smtClean="0"/>
              <a:t>Patroclus</a:t>
            </a:r>
            <a:r>
              <a:rPr lang="en-US" dirty="0" smtClean="0"/>
              <a:t> rallies Achaeans but is killed</a:t>
            </a:r>
          </a:p>
          <a:p>
            <a:r>
              <a:rPr lang="en-US" dirty="0" smtClean="0"/>
              <a:t>Achilles kills Hector, desecrates body</a:t>
            </a:r>
          </a:p>
          <a:p>
            <a:r>
              <a:rPr lang="en-US" dirty="0" err="1" smtClean="0"/>
              <a:t>Priam</a:t>
            </a:r>
            <a:r>
              <a:rPr lang="en-US" dirty="0" smtClean="0"/>
              <a:t> and Achilles</a:t>
            </a:r>
          </a:p>
          <a:p>
            <a:r>
              <a:rPr lang="en-US" dirty="0" smtClean="0"/>
              <a:t>Aftermath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953375" cy="11557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Odyssey</a:t>
            </a:r>
            <a:r>
              <a:rPr lang="en-US" dirty="0"/>
              <a:t>: Plot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Odysseus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King of Ithaca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Trojan Horse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Relations with gods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10-year journey home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Wife Penelope and son </a:t>
            </a:r>
            <a:r>
              <a:rPr lang="en-US" sz="2800" dirty="0" err="1"/>
              <a:t>Telemarchus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Killing of suitors, reunion with family</a:t>
            </a:r>
          </a:p>
        </p:txBody>
      </p:sp>
      <p:pic>
        <p:nvPicPr>
          <p:cNvPr id="79879" name="Picture 7" descr="odysseus and sire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2209800"/>
            <a:ext cx="4572000" cy="36242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98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98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953375" cy="1155700"/>
          </a:xfrm>
        </p:spPr>
        <p:txBody>
          <a:bodyPr/>
          <a:lstStyle/>
          <a:p>
            <a:r>
              <a:rPr lang="en-US" dirty="0" smtClean="0"/>
              <a:t>Homeric Themes</a:t>
            </a:r>
            <a:endParaRPr 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 smtClean="0"/>
              <a:t>War</a:t>
            </a:r>
          </a:p>
          <a:p>
            <a:r>
              <a:rPr lang="en-US" sz="2800" dirty="0" smtClean="0"/>
              <a:t>“Immortality”</a:t>
            </a:r>
          </a:p>
          <a:p>
            <a:r>
              <a:rPr lang="en-US" sz="2800" dirty="0" smtClean="0"/>
              <a:t>Cunning </a:t>
            </a:r>
            <a:r>
              <a:rPr lang="en-US" sz="2800" dirty="0"/>
              <a:t>vs. Strength</a:t>
            </a:r>
          </a:p>
          <a:p>
            <a:r>
              <a:rPr lang="en-US" sz="2800" dirty="0"/>
              <a:t>Seduction vs. Fidelity</a:t>
            </a:r>
          </a:p>
          <a:p>
            <a:r>
              <a:rPr lang="en-US" sz="2800" dirty="0" smtClean="0"/>
              <a:t>Fate and the gods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77828" name="Picture 4" descr="cyclops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11788" y="2301875"/>
            <a:ext cx="2867025" cy="37623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Greek Religion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Social, </a:t>
            </a:r>
            <a:r>
              <a:rPr lang="en-US" sz="2400" dirty="0" smtClean="0"/>
              <a:t>functional, ritualistic</a:t>
            </a:r>
            <a:endParaRPr lang="en-US" sz="2400" dirty="0"/>
          </a:p>
          <a:p>
            <a:r>
              <a:rPr lang="en-US" sz="2400" dirty="0"/>
              <a:t>Temples were the major buildings</a:t>
            </a:r>
          </a:p>
          <a:p>
            <a:r>
              <a:rPr lang="en-US" sz="2400" dirty="0" smtClean="0"/>
              <a:t>Hesiod’s </a:t>
            </a:r>
            <a:r>
              <a:rPr lang="en-US" sz="2400" i="1" dirty="0" err="1" smtClean="0"/>
              <a:t>Theogony</a:t>
            </a:r>
            <a:endParaRPr lang="en-US" sz="2400" dirty="0"/>
          </a:p>
          <a:p>
            <a:r>
              <a:rPr lang="en-US" sz="2400" dirty="0"/>
              <a:t>12 Olympian </a:t>
            </a:r>
            <a:r>
              <a:rPr lang="en-US" sz="2400" dirty="0" smtClean="0"/>
              <a:t>Gods</a:t>
            </a:r>
            <a:endParaRPr lang="en-US" sz="2400" dirty="0"/>
          </a:p>
        </p:txBody>
      </p:sp>
      <p:pic>
        <p:nvPicPr>
          <p:cNvPr id="35845" name="Picture 5" descr="C:\WINDOWS\Application Data\Microsoft\Media Catalog\zeus_statue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36688" y="1905000"/>
            <a:ext cx="2306637" cy="4191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Greek Religion (2)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city had a patron god/goddess.</a:t>
            </a:r>
          </a:p>
          <a:p>
            <a:r>
              <a:rPr lang="en-US" dirty="0"/>
              <a:t>Major festivals:  Olympics (776)</a:t>
            </a:r>
          </a:p>
          <a:p>
            <a:r>
              <a:rPr lang="en-US" dirty="0"/>
              <a:t>Oracles and divination</a:t>
            </a:r>
          </a:p>
          <a:p>
            <a:pPr lvl="1"/>
            <a:r>
              <a:rPr lang="en-US" dirty="0" smtClean="0"/>
              <a:t>Delphi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Archaic Age</a:t>
            </a:r>
          </a:p>
        </p:txBody>
      </p:sp>
      <p:pic>
        <p:nvPicPr>
          <p:cNvPr id="34821" name="Picture 5" descr="C:\WINDOWS\Application Data\Microsoft\Media Catalog\greekmap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2857500"/>
            <a:ext cx="3810000" cy="2286000"/>
          </a:xfrm>
          <a:ln/>
        </p:spPr>
      </p:pic>
      <p:sp>
        <p:nvSpPr>
          <p:cNvPr id="3482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/>
              <a:t>Revitalization of Greek civilization</a:t>
            </a:r>
          </a:p>
          <a:p>
            <a:r>
              <a:rPr lang="en-US" sz="2800" dirty="0"/>
              <a:t>Two major developments</a:t>
            </a:r>
          </a:p>
          <a:p>
            <a:pPr lvl="1"/>
            <a:r>
              <a:rPr lang="en-US" dirty="0" smtClean="0"/>
              <a:t>Colonization: Mediterranean, Black Seas</a:t>
            </a:r>
            <a:endParaRPr lang="en-US" sz="2400" dirty="0"/>
          </a:p>
          <a:p>
            <a:pPr lvl="1"/>
            <a:r>
              <a:rPr lang="en-US" sz="2400" smtClean="0"/>
              <a:t>The </a:t>
            </a:r>
            <a:r>
              <a:rPr lang="en-US" sz="2400" i="1" smtClean="0"/>
              <a:t>polis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Colonization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Reasons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Land shortage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Overpopulation</a:t>
            </a:r>
          </a:p>
          <a:p>
            <a:pPr>
              <a:lnSpc>
                <a:spcPct val="90000"/>
              </a:lnSpc>
            </a:pPr>
            <a:r>
              <a:rPr lang="en-US" dirty="0"/>
              <a:t>Asia Minor, Black Sea, South Italy, North Africa</a:t>
            </a:r>
          </a:p>
          <a:p>
            <a:pPr>
              <a:lnSpc>
                <a:spcPct val="90000"/>
              </a:lnSpc>
            </a:pPr>
            <a:r>
              <a:rPr lang="en-US" dirty="0"/>
              <a:t>“Colonies” really independent</a:t>
            </a:r>
          </a:p>
          <a:p>
            <a:pPr>
              <a:lnSpc>
                <a:spcPct val="90000"/>
              </a:lnSpc>
            </a:pPr>
            <a:r>
              <a:rPr lang="en-US" dirty="0"/>
              <a:t>Effects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Increase in trade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Spread of Greek culture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390</TotalTime>
  <Words>200</Words>
  <Application>Microsoft Office PowerPoint</Application>
  <PresentationFormat>On-screen Show (4:3)</PresentationFormat>
  <Paragraphs>57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Ricepaper</vt:lpstr>
      <vt:lpstr>Western Civilization to 1500</vt:lpstr>
      <vt:lpstr>Homer</vt:lpstr>
      <vt:lpstr>Iliad: Plot</vt:lpstr>
      <vt:lpstr>The Odyssey: Plot</vt:lpstr>
      <vt:lpstr>Homeric Themes</vt:lpstr>
      <vt:lpstr>Greek Religion</vt:lpstr>
      <vt:lpstr>Greek Religion (2)</vt:lpstr>
      <vt:lpstr>Archaic Age</vt:lpstr>
      <vt:lpstr>Colonization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Classical Greek Culture Alexander the Great</dc:title>
  <dc:creator>Rj Martin</dc:creator>
  <cp:lastModifiedBy>Jason</cp:lastModifiedBy>
  <cp:revision>13</cp:revision>
  <cp:lastPrinted>1601-01-01T00:00:00Z</cp:lastPrinted>
  <dcterms:created xsi:type="dcterms:W3CDTF">2001-09-20T01:07:36Z</dcterms:created>
  <dcterms:modified xsi:type="dcterms:W3CDTF">2011-08-30T15:32:07Z</dcterms:modified>
</cp:coreProperties>
</file>