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6" r:id="rId4"/>
    <p:sldId id="275" r:id="rId5"/>
    <p:sldId id="261" r:id="rId6"/>
    <p:sldId id="263" r:id="rId7"/>
    <p:sldId id="274" r:id="rId8"/>
    <p:sldId id="277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85941" autoAdjust="0"/>
  </p:normalViewPr>
  <p:slideViewPr>
    <p:cSldViewPr>
      <p:cViewPr varScale="1">
        <p:scale>
          <a:sx n="78" d="100"/>
          <a:sy n="78" d="100"/>
        </p:scale>
        <p:origin x="-17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8D6E524-6500-460E-98F6-C43D80B25B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CBC5E7C-C9B6-4361-B5D4-2C677F532C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164DA9-E7B8-4CE0-B689-0B5219E40E1D}" type="slidenum">
              <a:rPr lang="en-US"/>
              <a:pPr/>
              <a:t>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D7C439-3D31-4AF7-8A47-813DADB3C7D3}" type="slidenum">
              <a:rPr lang="en-US"/>
              <a:pPr/>
              <a:t>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A25FC6-7A89-4D58-87CE-2D0F91736A53}" type="slidenum">
              <a:rPr lang="en-US"/>
              <a:pPr/>
              <a:t>4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A1D93-0972-4E81-96A9-F11A1553A979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1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185A8B-FCCF-45AC-A0EC-F29343CB1DD4}" type="slidenum">
              <a:rPr lang="en-US"/>
              <a:pPr/>
              <a:t>6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97105B-F135-4038-8547-06ECD1AFBF43}" type="slidenum">
              <a:rPr lang="en-US"/>
              <a:pPr/>
              <a:t>7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73955-3C2B-4061-9B87-A4DC01610360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48FCC-A71E-4A90-B211-9A5CCD1BA5A7}" type="slidenum">
              <a:rPr lang="en-US"/>
              <a:pPr/>
              <a:t>9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6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B1CB227C-F612-44AB-9DB5-5E05830ABB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94395-7EAC-4217-9D51-E18736D22C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3A282-D18F-4414-A4B9-87482587A0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BB921B58-37DA-4214-823C-4DCE115E3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A8B10DF5-DC1D-47D6-AA20-65C27ED42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DBD82AC4-A65D-47B4-84FE-C383BF6E5A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14379C48-EC93-499D-8D69-EEBDA69B5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DAA43-AC5B-4E74-9919-B7CEC990B4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06D7E-8F31-4C9F-AE2D-820E77E941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1D888-D17C-4D1F-AC3A-494071190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55BE3-BA5F-4FD1-9ABB-491161E55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77FC2-0B53-478D-9CE0-560CE0BCF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CF9C8-14E9-4243-80DE-ECAB79850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72D99-0BAD-4C33-9CCA-2C69396EAA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8AC50-CB30-4B19-9D84-49B9BB1C19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5CB7CEFE-1C0D-4D5F-BCF5-0E3E9A2C326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5: Hebrew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the Hebrews?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Contemporary insignificance</a:t>
            </a:r>
          </a:p>
          <a:p>
            <a:r>
              <a:rPr lang="en-US" dirty="0"/>
              <a:t>Spiritual heritage</a:t>
            </a:r>
          </a:p>
          <a:p>
            <a:r>
              <a:rPr lang="en-US" dirty="0"/>
              <a:t>Relevance to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/>
              <a:t>Genesis</a:t>
            </a:r>
            <a:r>
              <a:rPr lang="en-US"/>
              <a:t> Account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Abram/Abraham</a:t>
            </a:r>
          </a:p>
          <a:p>
            <a:pPr lvl="1"/>
            <a:r>
              <a:rPr lang="en-US" dirty="0"/>
              <a:t>Mesopotamian (Ur of the </a:t>
            </a:r>
            <a:r>
              <a:rPr lang="en-US" dirty="0" err="1"/>
              <a:t>Chaldees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God’s Call; the “Promised Land”</a:t>
            </a:r>
          </a:p>
          <a:p>
            <a:pPr lvl="1"/>
            <a:r>
              <a:rPr lang="en-US" i="1" dirty="0"/>
              <a:t>Genesis 12:1-8</a:t>
            </a:r>
            <a:endParaRPr lang="en-US" dirty="0"/>
          </a:p>
          <a:p>
            <a:r>
              <a:rPr lang="en-US" dirty="0"/>
              <a:t>Jacob/Israel</a:t>
            </a:r>
          </a:p>
          <a:p>
            <a:pPr lvl="1"/>
            <a:r>
              <a:rPr lang="en-US" dirty="0"/>
              <a:t>Abraham’s grandson</a:t>
            </a:r>
          </a:p>
          <a:p>
            <a:pPr lvl="1"/>
            <a:r>
              <a:rPr lang="en-US" dirty="0"/>
              <a:t>2 wives, 2 concubines, 12 sons, 1 daughter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Israel and Egypt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Centuries in Egypt</a:t>
            </a:r>
          </a:p>
          <a:p>
            <a:pPr lvl="1"/>
            <a:r>
              <a:rPr lang="en-US" sz="2000" dirty="0"/>
              <a:t>Joseph: 11</a:t>
            </a:r>
            <a:r>
              <a:rPr lang="en-US" sz="2000" baseline="30000" dirty="0"/>
              <a:t>th</a:t>
            </a:r>
            <a:r>
              <a:rPr lang="en-US" sz="2000" dirty="0"/>
              <a:t> son of </a:t>
            </a:r>
            <a:r>
              <a:rPr lang="en-US" sz="2000" dirty="0" smtClean="0"/>
              <a:t>Jacob</a:t>
            </a:r>
            <a:endParaRPr lang="en-US" sz="2000" i="1" dirty="0"/>
          </a:p>
          <a:p>
            <a:pPr lvl="1"/>
            <a:r>
              <a:rPr lang="en-US" sz="2000" dirty="0"/>
              <a:t>Slavery</a:t>
            </a:r>
          </a:p>
          <a:p>
            <a:r>
              <a:rPr lang="en-US" sz="2400" dirty="0"/>
              <a:t>The Exodus</a:t>
            </a:r>
          </a:p>
          <a:p>
            <a:pPr lvl="1"/>
            <a:r>
              <a:rPr lang="en-US" sz="2000" dirty="0"/>
              <a:t>Moses the Levite</a:t>
            </a:r>
          </a:p>
          <a:p>
            <a:pPr lvl="1"/>
            <a:r>
              <a:rPr lang="en-US" sz="2000" dirty="0"/>
              <a:t>God’s Call (burning bush)</a:t>
            </a:r>
          </a:p>
          <a:p>
            <a:pPr lvl="1"/>
            <a:r>
              <a:rPr lang="en-US" sz="2000" dirty="0"/>
              <a:t>Ten Plagues</a:t>
            </a:r>
          </a:p>
          <a:p>
            <a:pPr lvl="1"/>
            <a:r>
              <a:rPr lang="en-US" sz="2000" dirty="0"/>
              <a:t>The Red </a:t>
            </a:r>
            <a:r>
              <a:rPr lang="en-US" sz="2000" dirty="0" smtClean="0"/>
              <a:t>Sea</a:t>
            </a:r>
            <a:endParaRPr lang="en-US" sz="2000" i="1" dirty="0"/>
          </a:p>
        </p:txBody>
      </p:sp>
      <p:pic>
        <p:nvPicPr>
          <p:cNvPr id="62469" name="Picture 1029" descr="Ramse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37188" y="2362200"/>
            <a:ext cx="3030537" cy="3733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Becoming a Nation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Journey to Sinai</a:t>
            </a:r>
          </a:p>
          <a:p>
            <a:pPr lvl="1"/>
            <a:r>
              <a:rPr lang="en-US" sz="2000" dirty="0"/>
              <a:t>Ten Commandments</a:t>
            </a:r>
          </a:p>
          <a:p>
            <a:pPr lvl="1"/>
            <a:r>
              <a:rPr lang="en-US" sz="2000" dirty="0"/>
              <a:t>Golden Calf</a:t>
            </a:r>
          </a:p>
          <a:p>
            <a:r>
              <a:rPr lang="en-US" sz="2400" dirty="0"/>
              <a:t>Years of Wandering</a:t>
            </a:r>
          </a:p>
          <a:p>
            <a:r>
              <a:rPr lang="en-US" sz="2400" dirty="0"/>
              <a:t>Invasion of </a:t>
            </a:r>
            <a:r>
              <a:rPr lang="en-US" sz="2400" dirty="0" smtClean="0"/>
              <a:t>Canaan</a:t>
            </a:r>
            <a:endParaRPr lang="en-US" sz="2400" dirty="0"/>
          </a:p>
          <a:p>
            <a:pPr lvl="1"/>
            <a:r>
              <a:rPr lang="en-US" sz="2000" dirty="0"/>
              <a:t>Crossing the Jordan</a:t>
            </a:r>
          </a:p>
          <a:p>
            <a:pPr lvl="1"/>
            <a:r>
              <a:rPr lang="en-US" sz="2000" dirty="0" smtClean="0"/>
              <a:t>Jericho</a:t>
            </a:r>
            <a:endParaRPr lang="en-US" sz="2000" dirty="0"/>
          </a:p>
        </p:txBody>
      </p:sp>
      <p:pic>
        <p:nvPicPr>
          <p:cNvPr id="47110" name="Picture 6" descr="Golden Cal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09713" y="2362200"/>
            <a:ext cx="2733675" cy="3733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Period of the Judges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-11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centuries (?)</a:t>
            </a:r>
            <a:endParaRPr lang="en-US" dirty="0"/>
          </a:p>
          <a:p>
            <a:r>
              <a:rPr lang="en-US" dirty="0" smtClean="0"/>
              <a:t>Book of Judges: Cycle </a:t>
            </a:r>
            <a:r>
              <a:rPr lang="en-US" dirty="0"/>
              <a:t>of disobedience, judgment, repentance, restoration</a:t>
            </a:r>
          </a:p>
          <a:p>
            <a:r>
              <a:rPr lang="en-US" dirty="0"/>
              <a:t>Deborah</a:t>
            </a:r>
          </a:p>
          <a:p>
            <a:r>
              <a:rPr lang="en-US" dirty="0" smtClean="0"/>
              <a:t>Gideon</a:t>
            </a:r>
            <a:endParaRPr lang="en-US" dirty="0"/>
          </a:p>
          <a:p>
            <a:r>
              <a:rPr lang="en-US" dirty="0"/>
              <a:t>Samson</a:t>
            </a:r>
          </a:p>
          <a:p>
            <a:r>
              <a:rPr lang="en-US" dirty="0"/>
              <a:t>Samuel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United Kingdom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/>
              <a:t>Call for a King (</a:t>
            </a:r>
            <a:r>
              <a:rPr lang="en-US" sz="2000" i="1" dirty="0"/>
              <a:t>1 Samuel 8</a:t>
            </a:r>
            <a:r>
              <a:rPr lang="en-US" sz="2000" dirty="0"/>
              <a:t>)</a:t>
            </a:r>
          </a:p>
          <a:p>
            <a:r>
              <a:rPr lang="en-US" sz="2000" dirty="0"/>
              <a:t>Saul (1020-1000) – killed by Philistines</a:t>
            </a:r>
          </a:p>
          <a:p>
            <a:r>
              <a:rPr lang="en-US" sz="2000" dirty="0"/>
              <a:t>David (1000-970)</a:t>
            </a:r>
          </a:p>
          <a:p>
            <a:pPr lvl="1"/>
            <a:r>
              <a:rPr lang="en-US" sz="1800" dirty="0"/>
              <a:t>Fight with </a:t>
            </a:r>
            <a:r>
              <a:rPr lang="en-US" sz="1800" dirty="0" smtClean="0"/>
              <a:t>Goliath</a:t>
            </a:r>
            <a:endParaRPr lang="en-US" sz="1800" dirty="0"/>
          </a:p>
          <a:p>
            <a:pPr lvl="1"/>
            <a:r>
              <a:rPr lang="en-US" sz="1800" dirty="0"/>
              <a:t>One of Saul’s lieutenants</a:t>
            </a:r>
          </a:p>
          <a:p>
            <a:pPr lvl="1"/>
            <a:r>
              <a:rPr lang="en-US" sz="1800" dirty="0"/>
              <a:t>Defeated the Philistines</a:t>
            </a:r>
          </a:p>
          <a:p>
            <a:pPr lvl="1"/>
            <a:r>
              <a:rPr lang="en-US" sz="1800" dirty="0"/>
              <a:t>Author of many of the Psalms</a:t>
            </a:r>
          </a:p>
        </p:txBody>
      </p:sp>
      <p:pic>
        <p:nvPicPr>
          <p:cNvPr id="61445" name="Picture 5" descr="Map05isr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1763" y="2362200"/>
            <a:ext cx="2947987" cy="3733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United </a:t>
            </a:r>
            <a:r>
              <a:rPr lang="en-US" dirty="0" smtClean="0"/>
              <a:t>Kingdom: Solomon</a:t>
            </a: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century B.C.</a:t>
            </a:r>
            <a:endParaRPr lang="en-US" sz="2400" dirty="0"/>
          </a:p>
          <a:p>
            <a:r>
              <a:rPr lang="en-US" sz="2400" dirty="0" smtClean="0"/>
              <a:t>Reputation for Wisdom</a:t>
            </a:r>
            <a:endParaRPr lang="en-US" sz="2400" dirty="0"/>
          </a:p>
          <a:p>
            <a:r>
              <a:rPr lang="en-US" sz="2400" dirty="0"/>
              <a:t>Building </a:t>
            </a:r>
            <a:r>
              <a:rPr lang="en-US" sz="2400" dirty="0" smtClean="0"/>
              <a:t>projects (Temple, Palace)</a:t>
            </a:r>
            <a:endParaRPr lang="en-US" sz="2400" dirty="0"/>
          </a:p>
          <a:p>
            <a:r>
              <a:rPr lang="en-US" sz="2400" dirty="0" smtClean="0"/>
              <a:t>OT author (Proverbs, etc.)</a:t>
            </a:r>
            <a:endParaRPr lang="en-US" sz="2400" dirty="0"/>
          </a:p>
        </p:txBody>
      </p:sp>
      <p:pic>
        <p:nvPicPr>
          <p:cNvPr id="70662" name="Picture 6" descr="jerusalem in Solomon's reign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91100" y="2943225"/>
            <a:ext cx="3924300" cy="25717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Divided Kingdom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Reign of </a:t>
            </a:r>
            <a:r>
              <a:rPr lang="en-US" dirty="0" err="1"/>
              <a:t>Rehoboam</a:t>
            </a:r>
            <a:endParaRPr lang="en-US" dirty="0"/>
          </a:p>
          <a:p>
            <a:pPr lvl="1"/>
            <a:r>
              <a:rPr lang="en-US" dirty="0"/>
              <a:t>Oppression</a:t>
            </a:r>
          </a:p>
          <a:p>
            <a:pPr lvl="1"/>
            <a:r>
              <a:rPr lang="en-US" dirty="0"/>
              <a:t>Jeroboam and the northern secession</a:t>
            </a:r>
          </a:p>
          <a:p>
            <a:r>
              <a:rPr lang="en-US" dirty="0"/>
              <a:t>Northern ten tribes </a:t>
            </a:r>
            <a:r>
              <a:rPr lang="en-US" dirty="0">
                <a:sym typeface="Wingdings" pitchFamily="2" charset="2"/>
              </a:rPr>
              <a:t> Israel (Samaria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Assyrian Conquest (722)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Southern two tribes  Judah (Jerusalem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Chaldean Conquest (586)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Return under Cyrus (538)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781</TotalTime>
  <Words>243</Words>
  <Application>Microsoft Office PowerPoint</Application>
  <PresentationFormat>On-screen Show (4:3)</PresentationFormat>
  <Paragraphs>68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Capsules</vt:lpstr>
      <vt:lpstr>Western Civilization to 1500</vt:lpstr>
      <vt:lpstr>Why the Hebrews?</vt:lpstr>
      <vt:lpstr>The Genesis Account</vt:lpstr>
      <vt:lpstr>Israel and Egypt</vt:lpstr>
      <vt:lpstr>Becoming a Nation</vt:lpstr>
      <vt:lpstr>Period of the Judges</vt:lpstr>
      <vt:lpstr>United Kingdom</vt:lpstr>
      <vt:lpstr>United Kingdom: Solomon</vt:lpstr>
      <vt:lpstr>Divided Kingdom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Hebrews</dc:title>
  <dc:creator>Rj Martin</dc:creator>
  <cp:lastModifiedBy>Jason</cp:lastModifiedBy>
  <cp:revision>22</cp:revision>
  <cp:lastPrinted>1601-01-01T00:00:00Z</cp:lastPrinted>
  <dcterms:created xsi:type="dcterms:W3CDTF">2001-09-05T01:58:15Z</dcterms:created>
  <dcterms:modified xsi:type="dcterms:W3CDTF">2013-12-10T16:26:47Z</dcterms:modified>
</cp:coreProperties>
</file>